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8"/>
  </p:notesMasterIdLst>
  <p:handoutMasterIdLst>
    <p:handoutMasterId r:id="rId9"/>
  </p:handoutMasterIdLst>
  <p:sldIdLst>
    <p:sldId id="261" r:id="rId5"/>
    <p:sldId id="262" r:id="rId6"/>
    <p:sldId id="263" r:id="rId7"/>
  </p:sldIdLst>
  <p:sldSz cx="12192000" cy="6858000"/>
  <p:notesSz cx="6858000" cy="9144000"/>
  <p:embeddedFontLst>
    <p:embeddedFont>
      <p:font typeface="PW Centra No2" pitchFamily="2" charset="0"/>
      <p:regular r:id="rId10"/>
      <p:bold r:id="rId11"/>
      <p:italic r:id="rId12"/>
      <p:boldItalic r:id="rId13"/>
    </p:embeddedFont>
    <p:embeddedFont>
      <p:font typeface="PW Centra No2 Light" panose="020B0604020202020204" charset="0"/>
      <p:regular r:id="rId14"/>
      <p: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69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900"/>
    <a:srgbClr val="F9CC83"/>
    <a:srgbClr val="A7A9AC"/>
    <a:srgbClr val="8A8C8E"/>
    <a:srgbClr val="6D6E71"/>
    <a:srgbClr val="F7B8CA"/>
    <a:srgbClr val="E17FD2"/>
    <a:srgbClr val="AB008B"/>
    <a:srgbClr val="7D0061"/>
    <a:srgbClr val="DD48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905955-E0EB-62A4-80EE-5FAB01CCD013}" v="41" dt="2026-09-22T17:22:03.075"/>
  </p1510:revLst>
</p1510:revInfo>
</file>

<file path=ppt/tableStyles.xml><?xml version="1.0" encoding="utf-8"?>
<a:tblStyleLst xmlns:a="http://schemas.openxmlformats.org/drawingml/2006/main" def="{8EC20E35-A176-4012-BC5E-935CFFF8708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 orient="horz" pos="696"/>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4.fntdata"/><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font" Target="fonts/font3.fntdata"/><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2.fntdata"/><Relationship Id="rId5" Type="http://schemas.openxmlformats.org/officeDocument/2006/relationships/slide" Target="slides/slide1.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openxmlformats.org/officeDocument/2006/relationships/font" Target="fonts/font5.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ob Williams" userId="S::jacob.williams@perkinswill.com::1d47e88e-7576-4e14-9621-1e1b9bea0ee5" providerId="AD" clId="Web-{8E2A0DC7-5BDD-ADDD-D35A-180847670307}"/>
    <pc:docChg chg="modSld">
      <pc:chgData name="Jacob Williams" userId="S::jacob.williams@perkinswill.com::1d47e88e-7576-4e14-9621-1e1b9bea0ee5" providerId="AD" clId="Web-{8E2A0DC7-5BDD-ADDD-D35A-180847670307}" dt="2026-09-03T16:59:37.120" v="7"/>
      <pc:docMkLst>
        <pc:docMk/>
      </pc:docMkLst>
      <pc:sldChg chg="addSp delSp modSp">
        <pc:chgData name="Jacob Williams" userId="S::jacob.williams@perkinswill.com::1d47e88e-7576-4e14-9621-1e1b9bea0ee5" providerId="AD" clId="Web-{8E2A0DC7-5BDD-ADDD-D35A-180847670307}" dt="2026-09-03T16:59:18.682" v="3" actId="1076"/>
        <pc:sldMkLst>
          <pc:docMk/>
          <pc:sldMk cId="1118191014" sldId="261"/>
        </pc:sldMkLst>
        <pc:picChg chg="add mod">
          <ac:chgData name="Jacob Williams" userId="S::jacob.williams@perkinswill.com::1d47e88e-7576-4e14-9621-1e1b9bea0ee5" providerId="AD" clId="Web-{8E2A0DC7-5BDD-ADDD-D35A-180847670307}" dt="2026-09-03T16:59:18.682" v="3" actId="1076"/>
          <ac:picMkLst>
            <pc:docMk/>
            <pc:sldMk cId="1118191014" sldId="261"/>
            <ac:picMk id="4" creationId="{D4C7FD65-2B73-AF79-9E6D-382C6796C278}"/>
          </ac:picMkLst>
        </pc:picChg>
      </pc:sldChg>
      <pc:sldChg chg="addSp delSp">
        <pc:chgData name="Jacob Williams" userId="S::jacob.williams@perkinswill.com::1d47e88e-7576-4e14-9621-1e1b9bea0ee5" providerId="AD" clId="Web-{8E2A0DC7-5BDD-ADDD-D35A-180847670307}" dt="2026-09-03T16:59:24.636" v="5"/>
        <pc:sldMkLst>
          <pc:docMk/>
          <pc:sldMk cId="2162719757" sldId="262"/>
        </pc:sldMkLst>
      </pc:sldChg>
      <pc:sldChg chg="addSp delSp">
        <pc:chgData name="Jacob Williams" userId="S::jacob.williams@perkinswill.com::1d47e88e-7576-4e14-9621-1e1b9bea0ee5" providerId="AD" clId="Web-{8E2A0DC7-5BDD-ADDD-D35A-180847670307}" dt="2026-09-03T16:59:37.120" v="7"/>
        <pc:sldMkLst>
          <pc:docMk/>
          <pc:sldMk cId="461663445" sldId="263"/>
        </pc:sldMkLst>
        <pc:picChg chg="add">
          <ac:chgData name="Jacob Williams" userId="S::jacob.williams@perkinswill.com::1d47e88e-7576-4e14-9621-1e1b9bea0ee5" providerId="AD" clId="Web-{8E2A0DC7-5BDD-ADDD-D35A-180847670307}" dt="2026-09-03T16:59:37.120" v="7"/>
          <ac:picMkLst>
            <pc:docMk/>
            <pc:sldMk cId="461663445" sldId="263"/>
            <ac:picMk id="10" creationId="{E33F8828-7647-638A-7C85-E699EE65BFED}"/>
          </ac:picMkLst>
        </pc:picChg>
      </pc:sldChg>
    </pc:docChg>
  </pc:docChgLst>
  <pc:docChgLst>
    <pc:chgData name="Jacob Williams" userId="S::jacob.williams@perkinswill.com::1d47e88e-7576-4e14-9621-1e1b9bea0ee5" providerId="AD" clId="Web-{703A2A2F-1A04-97E6-8E5F-870BC92F8EA5}"/>
    <pc:docChg chg="modSld">
      <pc:chgData name="Jacob Williams" userId="S::jacob.williams@perkinswill.com::1d47e88e-7576-4e14-9621-1e1b9bea0ee5" providerId="AD" clId="Web-{703A2A2F-1A04-97E6-8E5F-870BC92F8EA5}" dt="2026-09-03T19:29:39.421" v="7"/>
      <pc:docMkLst>
        <pc:docMk/>
      </pc:docMkLst>
      <pc:sldChg chg="addSp delSp modSp">
        <pc:chgData name="Jacob Williams" userId="S::jacob.williams@perkinswill.com::1d47e88e-7576-4e14-9621-1e1b9bea0ee5" providerId="AD" clId="Web-{703A2A2F-1A04-97E6-8E5F-870BC92F8EA5}" dt="2026-09-03T19:28:51.451" v="4"/>
        <pc:sldMkLst>
          <pc:docMk/>
          <pc:sldMk cId="1118191014" sldId="261"/>
        </pc:sldMkLst>
        <pc:picChg chg="mod">
          <ac:chgData name="Jacob Williams" userId="S::jacob.williams@perkinswill.com::1d47e88e-7576-4e14-9621-1e1b9bea0ee5" providerId="AD" clId="Web-{703A2A2F-1A04-97E6-8E5F-870BC92F8EA5}" dt="2026-09-03T19:28:51.451" v="4"/>
          <ac:picMkLst>
            <pc:docMk/>
            <pc:sldMk cId="1118191014" sldId="261"/>
            <ac:picMk id="4" creationId="{D4C7FD65-2B73-AF79-9E6D-382C6796C278}"/>
          </ac:picMkLst>
        </pc:picChg>
      </pc:sldChg>
      <pc:sldChg chg="addSp delSp">
        <pc:chgData name="Jacob Williams" userId="S::jacob.williams@perkinswill.com::1d47e88e-7576-4e14-9621-1e1b9bea0ee5" providerId="AD" clId="Web-{703A2A2F-1A04-97E6-8E5F-870BC92F8EA5}" dt="2026-09-03T19:29:39.421" v="7"/>
        <pc:sldMkLst>
          <pc:docMk/>
          <pc:sldMk cId="2162719757" sldId="262"/>
        </pc:sldMkLst>
        <pc:picChg chg="add">
          <ac:chgData name="Jacob Williams" userId="S::jacob.williams@perkinswill.com::1d47e88e-7576-4e14-9621-1e1b9bea0ee5" providerId="AD" clId="Web-{703A2A2F-1A04-97E6-8E5F-870BC92F8EA5}" dt="2026-09-03T19:29:39.421" v="7"/>
          <ac:picMkLst>
            <pc:docMk/>
            <pc:sldMk cId="2162719757" sldId="262"/>
            <ac:picMk id="7" creationId="{B9558FB1-2DA6-8AD4-8C25-8748465129F8}"/>
          </ac:picMkLst>
        </pc:picChg>
      </pc:sldChg>
      <pc:sldChg chg="modSp">
        <pc:chgData name="Jacob Williams" userId="S::jacob.williams@perkinswill.com::1d47e88e-7576-4e14-9621-1e1b9bea0ee5" providerId="AD" clId="Web-{703A2A2F-1A04-97E6-8E5F-870BC92F8EA5}" dt="2026-09-03T19:29:13.092" v="5"/>
        <pc:sldMkLst>
          <pc:docMk/>
          <pc:sldMk cId="461663445" sldId="263"/>
        </pc:sldMkLst>
        <pc:picChg chg="mod">
          <ac:chgData name="Jacob Williams" userId="S::jacob.williams@perkinswill.com::1d47e88e-7576-4e14-9621-1e1b9bea0ee5" providerId="AD" clId="Web-{703A2A2F-1A04-97E6-8E5F-870BC92F8EA5}" dt="2026-09-03T19:29:13.092" v="5"/>
          <ac:picMkLst>
            <pc:docMk/>
            <pc:sldMk cId="461663445" sldId="263"/>
            <ac:picMk id="10" creationId="{E33F8828-7647-638A-7C85-E699EE65BFED}"/>
          </ac:picMkLst>
        </pc:picChg>
      </pc:sldChg>
    </pc:docChg>
  </pc:docChgLst>
  <pc:docChgLst>
    <pc:chgData name="Jacob Williams" userId="S::jacob.williams@perkinswill.com::1d47e88e-7576-4e14-9621-1e1b9bea0ee5" providerId="AD" clId="Web-{60905955-E0EB-62A4-80EE-5FAB01CCD013}"/>
    <pc:docChg chg="modSld">
      <pc:chgData name="Jacob Williams" userId="S::jacob.williams@perkinswill.com::1d47e88e-7576-4e14-9621-1e1b9bea0ee5" providerId="AD" clId="Web-{60905955-E0EB-62A4-80EE-5FAB01CCD013}" dt="2026-09-22T17:22:03.075" v="21" actId="20577"/>
      <pc:docMkLst>
        <pc:docMk/>
      </pc:docMkLst>
      <pc:sldChg chg="modSp">
        <pc:chgData name="Jacob Williams" userId="S::jacob.williams@perkinswill.com::1d47e88e-7576-4e14-9621-1e1b9bea0ee5" providerId="AD" clId="Web-{60905955-E0EB-62A4-80EE-5FAB01CCD013}" dt="2026-09-22T17:21:59.263" v="19" actId="20577"/>
        <pc:sldMkLst>
          <pc:docMk/>
          <pc:sldMk cId="1118191014" sldId="261"/>
        </pc:sldMkLst>
        <pc:spChg chg="mod">
          <ac:chgData name="Jacob Williams" userId="S::jacob.williams@perkinswill.com::1d47e88e-7576-4e14-9621-1e1b9bea0ee5" providerId="AD" clId="Web-{60905955-E0EB-62A4-80EE-5FAB01CCD013}" dt="2026-09-22T17:21:59.263" v="19" actId="20577"/>
          <ac:spMkLst>
            <pc:docMk/>
            <pc:sldMk cId="1118191014" sldId="261"/>
            <ac:spMk id="3" creationId="{ADED7DBA-6B68-661D-6940-3FAAF9C15847}"/>
          </ac:spMkLst>
        </pc:spChg>
      </pc:sldChg>
      <pc:sldChg chg="modSp">
        <pc:chgData name="Jacob Williams" userId="S::jacob.williams@perkinswill.com::1d47e88e-7576-4e14-9621-1e1b9bea0ee5" providerId="AD" clId="Web-{60905955-E0EB-62A4-80EE-5FAB01CCD013}" dt="2026-09-22T17:22:03.075" v="21" actId="20577"/>
        <pc:sldMkLst>
          <pc:docMk/>
          <pc:sldMk cId="2162719757" sldId="262"/>
        </pc:sldMkLst>
        <pc:spChg chg="mod">
          <ac:chgData name="Jacob Williams" userId="S::jacob.williams@perkinswill.com::1d47e88e-7576-4e14-9621-1e1b9bea0ee5" providerId="AD" clId="Web-{60905955-E0EB-62A4-80EE-5FAB01CCD013}" dt="2026-09-22T17:22:03.075" v="21" actId="20577"/>
          <ac:spMkLst>
            <pc:docMk/>
            <pc:sldMk cId="2162719757" sldId="262"/>
            <ac:spMk id="9" creationId="{1B739DC4-2336-46FF-BC3B-A6C97DEDA7E1}"/>
          </ac:spMkLst>
        </pc:spChg>
      </pc:sldChg>
      <pc:sldChg chg="addSp modSp">
        <pc:chgData name="Jacob Williams" userId="S::jacob.williams@perkinswill.com::1d47e88e-7576-4e14-9621-1e1b9bea0ee5" providerId="AD" clId="Web-{60905955-E0EB-62A4-80EE-5FAB01CCD013}" dt="2026-09-22T17:21:31.232" v="15" actId="20577"/>
        <pc:sldMkLst>
          <pc:docMk/>
          <pc:sldMk cId="461663445" sldId="263"/>
        </pc:sldMkLst>
        <pc:spChg chg="mod">
          <ac:chgData name="Jacob Williams" userId="S::jacob.williams@perkinswill.com::1d47e88e-7576-4e14-9621-1e1b9bea0ee5" providerId="AD" clId="Web-{60905955-E0EB-62A4-80EE-5FAB01CCD013}" dt="2026-09-22T17:20:46.419" v="1" actId="20577"/>
          <ac:spMkLst>
            <pc:docMk/>
            <pc:sldMk cId="461663445" sldId="263"/>
            <ac:spMk id="3" creationId="{D0324949-F02D-D8FA-BEDC-191A79E7DD8D}"/>
          </ac:spMkLst>
        </pc:spChg>
        <pc:spChg chg="mod">
          <ac:chgData name="Jacob Williams" userId="S::jacob.williams@perkinswill.com::1d47e88e-7576-4e14-9621-1e1b9bea0ee5" providerId="AD" clId="Web-{60905955-E0EB-62A4-80EE-5FAB01CCD013}" dt="2026-09-22T17:20:52.357" v="2"/>
          <ac:spMkLst>
            <pc:docMk/>
            <pc:sldMk cId="461663445" sldId="263"/>
            <ac:spMk id="8" creationId="{DCA6724A-BBE9-D203-F15E-A4205D2AF4E6}"/>
          </ac:spMkLst>
        </pc:spChg>
        <pc:spChg chg="mod">
          <ac:chgData name="Jacob Williams" userId="S::jacob.williams@perkinswill.com::1d47e88e-7576-4e14-9621-1e1b9bea0ee5" providerId="AD" clId="Web-{60905955-E0EB-62A4-80EE-5FAB01CCD013}" dt="2026-09-22T17:21:31.232" v="15" actId="20577"/>
          <ac:spMkLst>
            <pc:docMk/>
            <pc:sldMk cId="461663445" sldId="263"/>
            <ac:spMk id="13" creationId="{5C541392-5686-12FA-7F5C-D2CFD50FDF05}"/>
          </ac:spMkLst>
        </pc:spChg>
        <pc:picChg chg="add mod">
          <ac:chgData name="Jacob Williams" userId="S::jacob.williams@perkinswill.com::1d47e88e-7576-4e14-9621-1e1b9bea0ee5" providerId="AD" clId="Web-{60905955-E0EB-62A4-80EE-5FAB01CCD013}" dt="2026-09-22T17:21:13.263" v="8" actId="14100"/>
          <ac:picMkLst>
            <pc:docMk/>
            <pc:sldMk cId="461663445" sldId="263"/>
            <ac:picMk id="4" creationId="{59E7106C-85B5-DD49-4BDD-B000E121191E}"/>
          </ac:picMkLst>
        </pc:picChg>
      </pc:sldChg>
    </pc:docChg>
  </pc:docChgLst>
  <pc:docChgLst>
    <pc:chgData name="Jacob Williams" userId="1d47e88e-7576-4e14-9621-1e1b9bea0ee5" providerId="ADAL" clId="{8E74EC8F-AC6B-4194-86FF-03559A634DD8}"/>
    <pc:docChg chg="modSld">
      <pc:chgData name="Jacob Williams" userId="1d47e88e-7576-4e14-9621-1e1b9bea0ee5" providerId="ADAL" clId="{8E74EC8F-AC6B-4194-86FF-03559A634DD8}" dt="2026-09-01T18:32:27.056" v="125" actId="14100"/>
      <pc:docMkLst>
        <pc:docMk/>
      </pc:docMkLst>
      <pc:sldChg chg="modNotesTx">
        <pc:chgData name="Jacob Williams" userId="1d47e88e-7576-4e14-9621-1e1b9bea0ee5" providerId="ADAL" clId="{8E74EC8F-AC6B-4194-86FF-03559A634DD8}" dt="2026-09-01T17:50:55.128" v="95" actId="20577"/>
        <pc:sldMkLst>
          <pc:docMk/>
          <pc:sldMk cId="1118191014" sldId="261"/>
        </pc:sldMkLst>
      </pc:sldChg>
      <pc:sldChg chg="modNotesTx">
        <pc:chgData name="Jacob Williams" userId="1d47e88e-7576-4e14-9621-1e1b9bea0ee5" providerId="ADAL" clId="{8E74EC8F-AC6B-4194-86FF-03559A634DD8}" dt="2026-09-01T17:51:32.065" v="121" actId="20577"/>
        <pc:sldMkLst>
          <pc:docMk/>
          <pc:sldMk cId="2162719757" sldId="262"/>
        </pc:sldMkLst>
      </pc:sldChg>
      <pc:sldChg chg="modSp mod">
        <pc:chgData name="Jacob Williams" userId="1d47e88e-7576-4e14-9621-1e1b9bea0ee5" providerId="ADAL" clId="{8E74EC8F-AC6B-4194-86FF-03559A634DD8}" dt="2026-09-01T18:32:27.056" v="125" actId="14100"/>
        <pc:sldMkLst>
          <pc:docMk/>
          <pc:sldMk cId="461663445" sldId="263"/>
        </pc:sldMkLst>
        <pc:spChg chg="mod">
          <ac:chgData name="Jacob Williams" userId="1d47e88e-7576-4e14-9621-1e1b9bea0ee5" providerId="ADAL" clId="{8E74EC8F-AC6B-4194-86FF-03559A634DD8}" dt="2026-09-01T18:32:22.227" v="123" actId="2085"/>
          <ac:spMkLst>
            <pc:docMk/>
            <pc:sldMk cId="461663445" sldId="263"/>
            <ac:spMk id="8" creationId="{DCA6724A-BBE9-D203-F15E-A4205D2AF4E6}"/>
          </ac:spMkLst>
        </pc:spChg>
        <pc:spChg chg="mod">
          <ac:chgData name="Jacob Williams" userId="1d47e88e-7576-4e14-9621-1e1b9bea0ee5" providerId="ADAL" clId="{8E74EC8F-AC6B-4194-86FF-03559A634DD8}" dt="2026-09-01T18:32:27.056" v="125" actId="14100"/>
          <ac:spMkLst>
            <pc:docMk/>
            <pc:sldMk cId="461663445" sldId="263"/>
            <ac:spMk id="13" creationId="{5C541392-5686-12FA-7F5C-D2CFD50FDF05}"/>
          </ac:spMkLst>
        </pc:spChg>
      </pc:sldChg>
    </pc:docChg>
  </pc:docChgLst>
  <pc:docChgLst>
    <pc:chgData name="Jacob Williams" userId="S::jacob.williams@perkinswill.com::1d47e88e-7576-4e14-9621-1e1b9bea0ee5" providerId="AD" clId="Web-{A8691C40-24D3-4B1C-EBE0-490B0AAEC5F4}"/>
    <pc:docChg chg="modSld">
      <pc:chgData name="Jacob Williams" userId="S::jacob.williams@perkinswill.com::1d47e88e-7576-4e14-9621-1e1b9bea0ee5" providerId="AD" clId="Web-{A8691C40-24D3-4B1C-EBE0-490B0AAEC5F4}" dt="2026-09-02T15:35:02.735" v="105" actId="20577"/>
      <pc:docMkLst>
        <pc:docMk/>
      </pc:docMkLst>
      <pc:sldChg chg="addSp delSp modSp">
        <pc:chgData name="Jacob Williams" userId="S::jacob.williams@perkinswill.com::1d47e88e-7576-4e14-9621-1e1b9bea0ee5" providerId="AD" clId="Web-{A8691C40-24D3-4B1C-EBE0-490B0AAEC5F4}" dt="2026-09-02T15:35:02.735" v="105" actId="20577"/>
        <pc:sldMkLst>
          <pc:docMk/>
          <pc:sldMk cId="1118191014" sldId="261"/>
        </pc:sldMkLst>
        <pc:spChg chg="mod">
          <ac:chgData name="Jacob Williams" userId="S::jacob.williams@perkinswill.com::1d47e88e-7576-4e14-9621-1e1b9bea0ee5" providerId="AD" clId="Web-{A8691C40-24D3-4B1C-EBE0-490B0AAEC5F4}" dt="2026-09-02T15:35:02.735" v="105" actId="20577"/>
          <ac:spMkLst>
            <pc:docMk/>
            <pc:sldMk cId="1118191014" sldId="261"/>
            <ac:spMk id="3" creationId="{ADED7DBA-6B68-661D-6940-3FAAF9C15847}"/>
          </ac:spMkLst>
        </pc:spChg>
        <pc:spChg chg="mod">
          <ac:chgData name="Jacob Williams" userId="S::jacob.williams@perkinswill.com::1d47e88e-7576-4e14-9621-1e1b9bea0ee5" providerId="AD" clId="Web-{A8691C40-24D3-4B1C-EBE0-490B0AAEC5F4}" dt="2026-09-02T15:33:24.854" v="68" actId="1076"/>
          <ac:spMkLst>
            <pc:docMk/>
            <pc:sldMk cId="1118191014" sldId="261"/>
            <ac:spMk id="6" creationId="{D199A2C0-A747-C42F-0C34-F15000C2E0D3}"/>
          </ac:spMkLst>
        </pc:spChg>
        <pc:spChg chg="add mod">
          <ac:chgData name="Jacob Williams" userId="S::jacob.williams@perkinswill.com::1d47e88e-7576-4e14-9621-1e1b9bea0ee5" providerId="AD" clId="Web-{A8691C40-24D3-4B1C-EBE0-490B0AAEC5F4}" dt="2026-09-02T15:34:44.202" v="100" actId="20577"/>
          <ac:spMkLst>
            <pc:docMk/>
            <pc:sldMk cId="1118191014" sldId="261"/>
            <ac:spMk id="7" creationId="{EEC7EBF1-C972-D3F8-1B12-5CAF9E2F16EF}"/>
          </ac:spMkLst>
        </pc:spChg>
        <pc:spChg chg="mod">
          <ac:chgData name="Jacob Williams" userId="S::jacob.williams@perkinswill.com::1d47e88e-7576-4e14-9621-1e1b9bea0ee5" providerId="AD" clId="Web-{A8691C40-24D3-4B1C-EBE0-490B0AAEC5F4}" dt="2026-09-02T15:33:24.823" v="67" actId="1076"/>
          <ac:spMkLst>
            <pc:docMk/>
            <pc:sldMk cId="1118191014" sldId="261"/>
            <ac:spMk id="13" creationId="{325182ED-58A3-6039-D7FB-F8CC79452336}"/>
          </ac:spMkLst>
        </pc:spChg>
        <pc:spChg chg="mod">
          <ac:chgData name="Jacob Williams" userId="S::jacob.williams@perkinswill.com::1d47e88e-7576-4e14-9621-1e1b9bea0ee5" providerId="AD" clId="Web-{A8691C40-24D3-4B1C-EBE0-490B0AAEC5F4}" dt="2026-09-02T15:33:24.870" v="69" actId="1076"/>
          <ac:spMkLst>
            <pc:docMk/>
            <pc:sldMk cId="1118191014" sldId="261"/>
            <ac:spMk id="14" creationId="{0E4C5459-3EDB-B326-DC25-5E499CC3DAEF}"/>
          </ac:spMkLst>
        </pc:spChg>
        <pc:spChg chg="mod">
          <ac:chgData name="Jacob Williams" userId="S::jacob.williams@perkinswill.com::1d47e88e-7576-4e14-9621-1e1b9bea0ee5" providerId="AD" clId="Web-{A8691C40-24D3-4B1C-EBE0-490B0AAEC5F4}" dt="2026-09-02T15:33:24.886" v="70" actId="1076"/>
          <ac:spMkLst>
            <pc:docMk/>
            <pc:sldMk cId="1118191014" sldId="261"/>
            <ac:spMk id="16" creationId="{B35F5F14-6F01-9339-6FEE-221FD69F12E4}"/>
          </ac:spMkLst>
        </pc:spChg>
        <pc:spChg chg="mod">
          <ac:chgData name="Jacob Williams" userId="S::jacob.williams@perkinswill.com::1d47e88e-7576-4e14-9621-1e1b9bea0ee5" providerId="AD" clId="Web-{A8691C40-24D3-4B1C-EBE0-490B0AAEC5F4}" dt="2026-09-02T15:33:24.917" v="71" actId="1076"/>
          <ac:spMkLst>
            <pc:docMk/>
            <pc:sldMk cId="1118191014" sldId="261"/>
            <ac:spMk id="18" creationId="{6F9D02F0-7FEF-DBFC-E4C7-790E3D29AD95}"/>
          </ac:spMkLst>
        </pc:spChg>
        <pc:spChg chg="mod">
          <ac:chgData name="Jacob Williams" userId="S::jacob.williams@perkinswill.com::1d47e88e-7576-4e14-9621-1e1b9bea0ee5" providerId="AD" clId="Web-{A8691C40-24D3-4B1C-EBE0-490B0AAEC5F4}" dt="2026-09-02T15:33:24.933" v="72" actId="1076"/>
          <ac:spMkLst>
            <pc:docMk/>
            <pc:sldMk cId="1118191014" sldId="261"/>
            <ac:spMk id="20" creationId="{23186F39-96B4-E49B-B4F2-681161AB8801}"/>
          </ac:spMkLst>
        </pc:spChg>
        <pc:spChg chg="mod">
          <ac:chgData name="Jacob Williams" userId="S::jacob.williams@perkinswill.com::1d47e88e-7576-4e14-9621-1e1b9bea0ee5" providerId="AD" clId="Web-{A8691C40-24D3-4B1C-EBE0-490B0AAEC5F4}" dt="2026-09-02T15:33:24.964" v="73" actId="1076"/>
          <ac:spMkLst>
            <pc:docMk/>
            <pc:sldMk cId="1118191014" sldId="261"/>
            <ac:spMk id="22" creationId="{1AAAD8FE-999A-9FA1-63D1-E4702D0BBD2F}"/>
          </ac:spMkLst>
        </pc:spChg>
        <pc:spChg chg="mod">
          <ac:chgData name="Jacob Williams" userId="S::jacob.williams@perkinswill.com::1d47e88e-7576-4e14-9621-1e1b9bea0ee5" providerId="AD" clId="Web-{A8691C40-24D3-4B1C-EBE0-490B0AAEC5F4}" dt="2026-09-02T15:33:24.995" v="74" actId="1076"/>
          <ac:spMkLst>
            <pc:docMk/>
            <pc:sldMk cId="1118191014" sldId="261"/>
            <ac:spMk id="24" creationId="{43AEBB22-A165-0821-364C-B5C6F3B13024}"/>
          </ac:spMkLst>
        </pc:spChg>
        <pc:spChg chg="mod">
          <ac:chgData name="Jacob Williams" userId="S::jacob.williams@perkinswill.com::1d47e88e-7576-4e14-9621-1e1b9bea0ee5" providerId="AD" clId="Web-{A8691C40-24D3-4B1C-EBE0-490B0AAEC5F4}" dt="2026-09-02T15:33:25.011" v="75" actId="1076"/>
          <ac:spMkLst>
            <pc:docMk/>
            <pc:sldMk cId="1118191014" sldId="261"/>
            <ac:spMk id="26" creationId="{9B86180D-2D64-B013-A1D0-0D91B3C9C028}"/>
          </ac:spMkLst>
        </pc:spChg>
        <pc:spChg chg="mod">
          <ac:chgData name="Jacob Williams" userId="S::jacob.williams@perkinswill.com::1d47e88e-7576-4e14-9621-1e1b9bea0ee5" providerId="AD" clId="Web-{A8691C40-24D3-4B1C-EBE0-490B0AAEC5F4}" dt="2026-09-02T15:33:25.026" v="76" actId="1076"/>
          <ac:spMkLst>
            <pc:docMk/>
            <pc:sldMk cId="1118191014" sldId="261"/>
            <ac:spMk id="28" creationId="{84E37EFD-2468-0C25-02CE-0FA6DA97724D}"/>
          </ac:spMkLst>
        </pc:spChg>
        <pc:spChg chg="mod">
          <ac:chgData name="Jacob Williams" userId="S::jacob.williams@perkinswill.com::1d47e88e-7576-4e14-9621-1e1b9bea0ee5" providerId="AD" clId="Web-{A8691C40-24D3-4B1C-EBE0-490B0AAEC5F4}" dt="2026-09-02T15:33:25.058" v="77" actId="1076"/>
          <ac:spMkLst>
            <pc:docMk/>
            <pc:sldMk cId="1118191014" sldId="261"/>
            <ac:spMk id="30" creationId="{C22A74EE-5D25-5755-8433-9D769AF32D58}"/>
          </ac:spMkLst>
        </pc:spChg>
        <pc:spChg chg="mod">
          <ac:chgData name="Jacob Williams" userId="S::jacob.williams@perkinswill.com::1d47e88e-7576-4e14-9621-1e1b9bea0ee5" providerId="AD" clId="Web-{A8691C40-24D3-4B1C-EBE0-490B0AAEC5F4}" dt="2026-09-02T15:33:25.073" v="78" actId="1076"/>
          <ac:spMkLst>
            <pc:docMk/>
            <pc:sldMk cId="1118191014" sldId="261"/>
            <ac:spMk id="32" creationId="{92B49B2C-A5DB-B0BD-F538-C0D3385B8E47}"/>
          </ac:spMkLst>
        </pc:spChg>
        <pc:picChg chg="add mod">
          <ac:chgData name="Jacob Williams" userId="S::jacob.williams@perkinswill.com::1d47e88e-7576-4e14-9621-1e1b9bea0ee5" providerId="AD" clId="Web-{A8691C40-24D3-4B1C-EBE0-490B0AAEC5F4}" dt="2026-09-02T15:33:50.245" v="82" actId="14100"/>
          <ac:picMkLst>
            <pc:docMk/>
            <pc:sldMk cId="1118191014" sldId="261"/>
            <ac:picMk id="8" creationId="{391D1595-01AA-8770-5CEE-D6B5C2F5468A}"/>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889AC1-B754-4F5C-A094-8F3974FC80AA}" type="datetimeFigureOut">
              <a:rPr lang="en-US" smtClean="0"/>
              <a:t>9/22/2026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9703ADE-8C84-48B0-BCE4-9B0F0DA3E634}" type="slidenum">
              <a:rPr lang="en-US" smtClean="0"/>
              <a:t>‹#›</a:t>
            </a:fld>
            <a:endParaRPr lang="en-US"/>
          </a:p>
        </p:txBody>
      </p:sp>
    </p:spTree>
    <p:extLst>
      <p:ext uri="{BB962C8B-B14F-4D97-AF65-F5344CB8AC3E}">
        <p14:creationId xmlns:p14="http://schemas.microsoft.com/office/powerpoint/2010/main" val="31417690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55F3A5-368F-4E95-8FFD-3AF89E564909}"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54AE3E-E06F-43AF-9895-AF600D35ECB2}" type="slidenum">
              <a:rPr lang="en-US" smtClean="0"/>
              <a:t>‹#›</a:t>
            </a:fld>
            <a:endParaRPr lang="en-US"/>
          </a:p>
        </p:txBody>
      </p:sp>
    </p:spTree>
    <p:extLst>
      <p:ext uri="{BB962C8B-B14F-4D97-AF65-F5344CB8AC3E}">
        <p14:creationId xmlns:p14="http://schemas.microsoft.com/office/powerpoint/2010/main" val="3944701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Speaker Notes:</a:t>
            </a:r>
          </a:p>
          <a:p>
            <a:r>
              <a:rPr lang="en-US"/>
              <a:t>This is a national research study on how school buildings affect the health of the people who work in them: Not the students, but the adults. That research basically doesn't exist. It's run by a non-profit, AREA Research, with </a:t>
            </a:r>
            <a:r>
              <a:rPr lang="en-US" err="1"/>
              <a:t>Perkins&amp;Will</a:t>
            </a:r>
            <a:r>
              <a:rPr lang="en-US"/>
              <a:t>, one of the largest architecture firms worldwide, and it's been through an independent ethics review. This survey is open October 2026 to March 2027, and I'm hoping our teachers can be part of it.</a:t>
            </a:r>
          </a:p>
        </p:txBody>
      </p:sp>
      <p:sp>
        <p:nvSpPr>
          <p:cNvPr id="4" name="Slide Number Placeholder 3"/>
          <p:cNvSpPr>
            <a:spLocks noGrp="1"/>
          </p:cNvSpPr>
          <p:nvPr>
            <p:ph type="sldNum" sz="quarter" idx="5"/>
          </p:nvPr>
        </p:nvSpPr>
        <p:spPr/>
        <p:txBody>
          <a:bodyPr/>
          <a:lstStyle/>
          <a:p>
            <a:fld id="{2554AE3E-E06F-43AF-9895-AF600D35ECB2}" type="slidenum">
              <a:rPr lang="en-US" smtClean="0"/>
              <a:t>1</a:t>
            </a:fld>
            <a:endParaRPr lang="en-US"/>
          </a:p>
        </p:txBody>
      </p:sp>
    </p:spTree>
    <p:extLst>
      <p:ext uri="{BB962C8B-B14F-4D97-AF65-F5344CB8AC3E}">
        <p14:creationId xmlns:p14="http://schemas.microsoft.com/office/powerpoint/2010/main" val="2334129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E67F2-6D92-B9BB-06CC-B6262999BF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B2B78A-E85E-8E76-DBA8-53FE36B099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6AC36C-ED93-009F-1DC1-A0E6909D77B9}"/>
              </a:ext>
            </a:extLst>
          </p:cNvPr>
          <p:cNvSpPr>
            <a:spLocks noGrp="1"/>
          </p:cNvSpPr>
          <p:nvPr>
            <p:ph type="body" idx="1"/>
          </p:nvPr>
        </p:nvSpPr>
        <p:spPr/>
        <p:txBody>
          <a:bodyPr/>
          <a:lstStyle/>
          <a:p>
            <a:r>
              <a:rPr lang="en-US" i="1"/>
              <a:t>Speaker Notes:</a:t>
            </a:r>
          </a:p>
          <a:p>
            <a:r>
              <a:rPr lang="en-US"/>
              <a:t>The ask is small and it's all on our side. We will share a flyer in the , a paragraph you can paste into your newsletter, and a thirty-second script if you want to mention it at a staff meeting. We're not asking for your staff list, we're not asking for class time, and we're not asking you to endorse anything. Teachers decide for themselves whether to take it.</a:t>
            </a:r>
          </a:p>
        </p:txBody>
      </p:sp>
      <p:sp>
        <p:nvSpPr>
          <p:cNvPr id="4" name="Slide Number Placeholder 3">
            <a:extLst>
              <a:ext uri="{FF2B5EF4-FFF2-40B4-BE49-F238E27FC236}">
                <a16:creationId xmlns:a16="http://schemas.microsoft.com/office/drawing/2014/main" id="{34855EB1-DEFC-58C0-DAC8-A2FF5FBD6CB2}"/>
              </a:ext>
            </a:extLst>
          </p:cNvPr>
          <p:cNvSpPr>
            <a:spLocks noGrp="1"/>
          </p:cNvSpPr>
          <p:nvPr>
            <p:ph type="sldNum" sz="quarter" idx="5"/>
          </p:nvPr>
        </p:nvSpPr>
        <p:spPr/>
        <p:txBody>
          <a:bodyPr/>
          <a:lstStyle/>
          <a:p>
            <a:fld id="{2554AE3E-E06F-43AF-9895-AF600D35ECB2}" type="slidenum">
              <a:rPr lang="en-US" smtClean="0"/>
              <a:t>2</a:t>
            </a:fld>
            <a:endParaRPr lang="en-US"/>
          </a:p>
        </p:txBody>
      </p:sp>
    </p:spTree>
    <p:extLst>
      <p:ext uri="{BB962C8B-B14F-4D97-AF65-F5344CB8AC3E}">
        <p14:creationId xmlns:p14="http://schemas.microsoft.com/office/powerpoint/2010/main" val="1269392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CE1C0-B751-FF1D-4797-FD0F2A926E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0DD74C-66F2-7ED3-6007-D3250E5C2F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E0E1EF-ED3D-DF83-0891-0A965E13DABB}"/>
              </a:ext>
            </a:extLst>
          </p:cNvPr>
          <p:cNvSpPr>
            <a:spLocks noGrp="1"/>
          </p:cNvSpPr>
          <p:nvPr>
            <p:ph type="body" idx="1"/>
          </p:nvPr>
        </p:nvSpPr>
        <p:spPr/>
        <p:txBody>
          <a:bodyPr/>
          <a:lstStyle/>
          <a:p>
            <a:r>
              <a:rPr lang="en-US" i="1"/>
              <a:t>Speaker Notes:</a:t>
            </a:r>
          </a:p>
          <a:p>
            <a:r>
              <a:rPr lang="en-US"/>
              <a:t>On privacy: this survey will never collect names or emails, everything is reported in aggregate, and no individual school or district is ever named in anything published. Nobody's building is going to show up as the bad example. Findings come out next fall. If it's helpful, I can leave the flyer and the paragraph with you today.</a:t>
            </a:r>
          </a:p>
        </p:txBody>
      </p:sp>
      <p:sp>
        <p:nvSpPr>
          <p:cNvPr id="4" name="Slide Number Placeholder 3">
            <a:extLst>
              <a:ext uri="{FF2B5EF4-FFF2-40B4-BE49-F238E27FC236}">
                <a16:creationId xmlns:a16="http://schemas.microsoft.com/office/drawing/2014/main" id="{CC02A863-919C-9007-7E37-D2275193EFB3}"/>
              </a:ext>
            </a:extLst>
          </p:cNvPr>
          <p:cNvSpPr>
            <a:spLocks noGrp="1"/>
          </p:cNvSpPr>
          <p:nvPr>
            <p:ph type="sldNum" sz="quarter" idx="5"/>
          </p:nvPr>
        </p:nvSpPr>
        <p:spPr/>
        <p:txBody>
          <a:bodyPr/>
          <a:lstStyle/>
          <a:p>
            <a:fld id="{2554AE3E-E06F-43AF-9895-AF600D35ECB2}" type="slidenum">
              <a:rPr lang="en-US" smtClean="0"/>
              <a:t>3</a:t>
            </a:fld>
            <a:endParaRPr lang="en-US"/>
          </a:p>
        </p:txBody>
      </p:sp>
    </p:spTree>
    <p:extLst>
      <p:ext uri="{BB962C8B-B14F-4D97-AF65-F5344CB8AC3E}">
        <p14:creationId xmlns:p14="http://schemas.microsoft.com/office/powerpoint/2010/main" val="26042992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6C8E5ADC-D225-4288-8F97-ADEBFEF6E08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57201" y="6198860"/>
            <a:ext cx="1554480" cy="206165"/>
          </a:xfrm>
          <a:prstGeom prst="rect">
            <a:avLst/>
          </a:prstGeom>
        </p:spPr>
      </p:pic>
      <p:sp>
        <p:nvSpPr>
          <p:cNvPr id="8"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 Goes Here </a:t>
            </a:r>
          </a:p>
        </p:txBody>
      </p:sp>
      <p:sp>
        <p:nvSpPr>
          <p:cNvPr id="10" name="Title 1">
            <a:extLst>
              <a:ext uri="{FF2B5EF4-FFF2-40B4-BE49-F238E27FC236}">
                <a16:creationId xmlns:a16="http://schemas.microsoft.com/office/drawing/2014/main" id="{B4542F7F-BB9E-401F-BECB-7C7F73910ACE}"/>
              </a:ext>
            </a:extLst>
          </p:cNvPr>
          <p:cNvSpPr>
            <a:spLocks noGrp="1"/>
          </p:cNvSpPr>
          <p:nvPr>
            <p:ph type="ctrTitle" hasCustomPrompt="1"/>
          </p:nvPr>
        </p:nvSpPr>
        <p:spPr>
          <a:xfrm>
            <a:off x="457200" y="1562100"/>
            <a:ext cx="5638800" cy="1661993"/>
          </a:xfrm>
        </p:spPr>
        <p:txBody>
          <a:bodyPr anchor="t">
            <a:spAutoFit/>
          </a:bodyPr>
          <a:lstStyle>
            <a:lvl1pPr algn="l">
              <a:lnSpc>
                <a:spcPct val="100000"/>
              </a:lnSpc>
              <a:spcAft>
                <a:spcPts val="3000"/>
              </a:spcAft>
              <a:defRPr sz="5400"/>
            </a:lvl1pPr>
          </a:lstStyle>
          <a:p>
            <a:r>
              <a:rPr lang="en-US"/>
              <a:t>Presentation Title Goes Here </a:t>
            </a:r>
          </a:p>
        </p:txBody>
      </p:sp>
    </p:spTree>
    <p:extLst>
      <p:ext uri="{BB962C8B-B14F-4D97-AF65-F5344CB8AC3E}">
        <p14:creationId xmlns:p14="http://schemas.microsoft.com/office/powerpoint/2010/main" val="401433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Text + Imag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42F7F-BB9E-401F-BECB-7C7F73910ACE}"/>
              </a:ext>
            </a:extLst>
          </p:cNvPr>
          <p:cNvSpPr>
            <a:spLocks noGrp="1"/>
          </p:cNvSpPr>
          <p:nvPr>
            <p:ph type="ctrTitle" hasCustomPrompt="1"/>
          </p:nvPr>
        </p:nvSpPr>
        <p:spPr>
          <a:xfrm>
            <a:off x="457200" y="1562100"/>
            <a:ext cx="5638800" cy="1661993"/>
          </a:xfrm>
        </p:spPr>
        <p:txBody>
          <a:bodyPr anchor="t">
            <a:spAutoFit/>
          </a:bodyPr>
          <a:lstStyle>
            <a:lvl1pPr algn="l">
              <a:lnSpc>
                <a:spcPct val="100000"/>
              </a:lnSpc>
              <a:spcAft>
                <a:spcPts val="3000"/>
              </a:spcAft>
              <a:defRPr sz="5400"/>
            </a:lvl1pPr>
          </a:lstStyle>
          <a:p>
            <a:r>
              <a:rPr lang="en-US"/>
              <a:t>Presentation Title Goes Here </a:t>
            </a:r>
          </a:p>
        </p:txBody>
      </p:sp>
      <p:sp>
        <p:nvSpPr>
          <p:cNvPr id="5" name="Picture Placeholder 4">
            <a:extLst>
              <a:ext uri="{FF2B5EF4-FFF2-40B4-BE49-F238E27FC236}">
                <a16:creationId xmlns:a16="http://schemas.microsoft.com/office/drawing/2014/main" id="{295864F6-1A52-4D60-AFA5-838829C37322}"/>
              </a:ext>
            </a:extLst>
          </p:cNvPr>
          <p:cNvSpPr>
            <a:spLocks noGrp="1"/>
          </p:cNvSpPr>
          <p:nvPr>
            <p:ph type="pic" sz="quarter" idx="10"/>
          </p:nvPr>
        </p:nvSpPr>
        <p:spPr>
          <a:xfrm>
            <a:off x="6705600" y="0"/>
            <a:ext cx="5486400" cy="6858000"/>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pic>
        <p:nvPicPr>
          <p:cNvPr id="7" name="Graphic 6">
            <a:extLst>
              <a:ext uri="{FF2B5EF4-FFF2-40B4-BE49-F238E27FC236}">
                <a16:creationId xmlns:a16="http://schemas.microsoft.com/office/drawing/2014/main" id="{33C46BE4-891E-4FA2-9E04-5A171FE48365}"/>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57201" y="6198860"/>
            <a:ext cx="1554480" cy="206165"/>
          </a:xfrm>
          <a:prstGeom prst="rect">
            <a:avLst/>
          </a:prstGeom>
        </p:spPr>
      </p:pic>
      <p:sp>
        <p:nvSpPr>
          <p:cNvPr id="11"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 Goes Here </a:t>
            </a:r>
          </a:p>
        </p:txBody>
      </p:sp>
    </p:spTree>
    <p:extLst>
      <p:ext uri="{BB962C8B-B14F-4D97-AF65-F5344CB8AC3E}">
        <p14:creationId xmlns:p14="http://schemas.microsoft.com/office/powerpoint/2010/main" val="3227008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Text + Image Horizontal">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9060C73-81CE-4497-AA65-02CEE4867E14}"/>
              </a:ext>
            </a:extLst>
          </p:cNvPr>
          <p:cNvSpPr>
            <a:spLocks noGrp="1"/>
          </p:cNvSpPr>
          <p:nvPr>
            <p:ph type="pic" idx="1"/>
          </p:nvPr>
        </p:nvSpPr>
        <p:spPr>
          <a:xfrm>
            <a:off x="0" y="-1"/>
            <a:ext cx="12191999" cy="5669279"/>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4" name="Text Placeholder 3">
            <a:extLst>
              <a:ext uri="{FF2B5EF4-FFF2-40B4-BE49-F238E27FC236}">
                <a16:creationId xmlns:a16="http://schemas.microsoft.com/office/drawing/2014/main" id="{AC129172-0239-40D9-B7C7-B259D0F584D7}"/>
              </a:ext>
            </a:extLst>
          </p:cNvPr>
          <p:cNvSpPr>
            <a:spLocks noGrp="1"/>
          </p:cNvSpPr>
          <p:nvPr>
            <p:ph type="body" sz="half" idx="2" hasCustomPrompt="1"/>
          </p:nvPr>
        </p:nvSpPr>
        <p:spPr>
          <a:xfrm>
            <a:off x="457200" y="6112748"/>
            <a:ext cx="7510463" cy="369332"/>
          </a:xfrm>
        </p:spPr>
        <p:txBody>
          <a:bodyPr anchor="b">
            <a:spAutoFit/>
          </a:bodyPr>
          <a:lstStyle>
            <a:lvl1pPr marL="0" indent="0">
              <a:lnSpc>
                <a:spcPct val="100000"/>
              </a:lnSpc>
              <a:buNone/>
              <a:defRPr sz="2400" b="1"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Presentation Title Goes Here </a:t>
            </a:r>
          </a:p>
        </p:txBody>
      </p:sp>
      <p:pic>
        <p:nvPicPr>
          <p:cNvPr id="10" name="Graphic 9">
            <a:extLst>
              <a:ext uri="{FF2B5EF4-FFF2-40B4-BE49-F238E27FC236}">
                <a16:creationId xmlns:a16="http://schemas.microsoft.com/office/drawing/2014/main" id="{D97846B8-F525-4B36-AE8C-9F99859AE176}"/>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81826" y="6198860"/>
            <a:ext cx="1554480" cy="206165"/>
          </a:xfrm>
          <a:prstGeom prst="rect">
            <a:avLst/>
          </a:prstGeom>
        </p:spPr>
      </p:pic>
    </p:spTree>
    <p:extLst>
      <p:ext uri="{BB962C8B-B14F-4D97-AF65-F5344CB8AC3E}">
        <p14:creationId xmlns:p14="http://schemas.microsoft.com/office/powerpoint/2010/main" val="1416648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Text on Color">
    <p:bg>
      <p:bgPr>
        <a:solidFill>
          <a:schemeClr val="bg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2C7964D6-3C3E-41E8-B58B-40D0CF4AC2EF}"/>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318760" y="457200"/>
            <a:ext cx="1554480" cy="206165"/>
          </a:xfrm>
          <a:prstGeom prst="rect">
            <a:avLst/>
          </a:prstGeom>
        </p:spPr>
      </p:pic>
      <p:sp>
        <p:nvSpPr>
          <p:cNvPr id="9" name="Title 1">
            <a:extLst>
              <a:ext uri="{FF2B5EF4-FFF2-40B4-BE49-F238E27FC236}">
                <a16:creationId xmlns:a16="http://schemas.microsoft.com/office/drawing/2014/main" id="{B4542F7F-BB9E-401F-BECB-7C7F73910ACE}"/>
              </a:ext>
            </a:extLst>
          </p:cNvPr>
          <p:cNvSpPr>
            <a:spLocks noGrp="1"/>
          </p:cNvSpPr>
          <p:nvPr>
            <p:ph type="ctrTitle" hasCustomPrompt="1"/>
          </p:nvPr>
        </p:nvSpPr>
        <p:spPr>
          <a:xfrm>
            <a:off x="1116496" y="3013502"/>
            <a:ext cx="9959009" cy="830997"/>
          </a:xfrm>
        </p:spPr>
        <p:txBody>
          <a:bodyPr wrap="square" anchor="t">
            <a:spAutoFit/>
          </a:bodyPr>
          <a:lstStyle>
            <a:lvl1pPr algn="ctr">
              <a:lnSpc>
                <a:spcPct val="100000"/>
              </a:lnSpc>
              <a:spcAft>
                <a:spcPts val="1200"/>
              </a:spcAft>
              <a:defRPr sz="5400" baseline="0"/>
            </a:lvl1pPr>
          </a:lstStyle>
          <a:p>
            <a:r>
              <a:rPr lang="en-US"/>
              <a:t>Presentation Title Goes Here</a:t>
            </a:r>
          </a:p>
        </p:txBody>
      </p:sp>
      <p:sp>
        <p:nvSpPr>
          <p:cNvPr id="4"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17043" y="6129957"/>
            <a:ext cx="3157917" cy="270843"/>
          </a:xfrm>
        </p:spPr>
        <p:txBody>
          <a:bodyPr wrap="none" lIns="0" tIns="0" rIns="0" bIns="0" anchor="t">
            <a:spAutoFit/>
          </a:bodyPr>
          <a:lstStyle>
            <a:lvl1pPr marL="0" indent="0" algn="ctr">
              <a:lnSpc>
                <a:spcPct val="110000"/>
              </a:lnSpc>
              <a:spcBef>
                <a:spcPts val="0"/>
              </a:spcBef>
              <a:spcAft>
                <a:spcPts val="600"/>
              </a:spcAft>
              <a:buNone/>
              <a:defRPr sz="1600" b="1"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 Goes Here </a:t>
            </a:r>
          </a:p>
        </p:txBody>
      </p:sp>
    </p:spTree>
    <p:extLst>
      <p:ext uri="{BB962C8B-B14F-4D97-AF65-F5344CB8AC3E}">
        <p14:creationId xmlns:p14="http://schemas.microsoft.com/office/powerpoint/2010/main" val="2200077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Text on Color">
    <p:bg>
      <p:bgPr>
        <a:solidFill>
          <a:schemeClr val="tx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2C7964D6-3C3E-41E8-B58B-40D0CF4AC2EF}"/>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318760" y="457200"/>
            <a:ext cx="1554480" cy="206165"/>
          </a:xfrm>
          <a:prstGeom prst="rect">
            <a:avLst/>
          </a:prstGeom>
        </p:spPr>
      </p:pic>
      <p:sp>
        <p:nvSpPr>
          <p:cNvPr id="9" name="Title 1">
            <a:extLst>
              <a:ext uri="{FF2B5EF4-FFF2-40B4-BE49-F238E27FC236}">
                <a16:creationId xmlns:a16="http://schemas.microsoft.com/office/drawing/2014/main" id="{B4542F7F-BB9E-401F-BECB-7C7F73910ACE}"/>
              </a:ext>
            </a:extLst>
          </p:cNvPr>
          <p:cNvSpPr>
            <a:spLocks noGrp="1"/>
          </p:cNvSpPr>
          <p:nvPr>
            <p:ph type="ctrTitle" hasCustomPrompt="1"/>
          </p:nvPr>
        </p:nvSpPr>
        <p:spPr>
          <a:xfrm>
            <a:off x="1116496" y="3013502"/>
            <a:ext cx="9959009" cy="830997"/>
          </a:xfrm>
        </p:spPr>
        <p:txBody>
          <a:bodyPr wrap="square" anchor="t">
            <a:spAutoFit/>
          </a:bodyPr>
          <a:lstStyle>
            <a:lvl1pPr algn="ctr">
              <a:lnSpc>
                <a:spcPct val="100000"/>
              </a:lnSpc>
              <a:spcAft>
                <a:spcPts val="1200"/>
              </a:spcAft>
              <a:defRPr sz="5400" baseline="0">
                <a:solidFill>
                  <a:schemeClr val="bg1"/>
                </a:solidFill>
              </a:defRPr>
            </a:lvl1pPr>
          </a:lstStyle>
          <a:p>
            <a:r>
              <a:rPr lang="en-US"/>
              <a:t>Presentation Title Goes Here</a:t>
            </a:r>
          </a:p>
        </p:txBody>
      </p:sp>
      <p:sp>
        <p:nvSpPr>
          <p:cNvPr id="4"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17043" y="6129957"/>
            <a:ext cx="3157916" cy="259943"/>
          </a:xfrm>
        </p:spPr>
        <p:txBody>
          <a:bodyPr wrap="none" lIns="0" tIns="0" rIns="0" bIns="0" anchor="t">
            <a:spAutoFit/>
          </a:bodyPr>
          <a:lstStyle>
            <a:lvl1pPr marL="0" indent="0" algn="ctr">
              <a:lnSpc>
                <a:spcPct val="110000"/>
              </a:lnSpc>
              <a:spcBef>
                <a:spcPts val="0"/>
              </a:spcBef>
              <a:spcAft>
                <a:spcPts val="600"/>
              </a:spcAft>
              <a:buNone/>
              <a:defRPr sz="16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 Goes Here </a:t>
            </a:r>
          </a:p>
        </p:txBody>
      </p:sp>
    </p:spTree>
    <p:extLst>
      <p:ext uri="{BB962C8B-B14F-4D97-AF65-F5344CB8AC3E}">
        <p14:creationId xmlns:p14="http://schemas.microsoft.com/office/powerpoint/2010/main" val="2747044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lor Block + BG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42F7F-BB9E-401F-BECB-7C7F73910ACE}"/>
              </a:ext>
            </a:extLst>
          </p:cNvPr>
          <p:cNvSpPr>
            <a:spLocks noGrp="1"/>
          </p:cNvSpPr>
          <p:nvPr>
            <p:ph type="ctrTitle" hasCustomPrompt="1"/>
          </p:nvPr>
        </p:nvSpPr>
        <p:spPr>
          <a:xfrm>
            <a:off x="731520" y="723900"/>
            <a:ext cx="10728960" cy="5410200"/>
          </a:xfrm>
          <a:solidFill>
            <a:schemeClr val="tx1"/>
          </a:solidFill>
        </p:spPr>
        <p:txBody>
          <a:bodyPr lIns="457200" tIns="457200" rIns="457200" bIns="457200" anchor="ctr">
            <a:normAutofit/>
          </a:bodyPr>
          <a:lstStyle>
            <a:lvl1pPr algn="ctr">
              <a:lnSpc>
                <a:spcPct val="100000"/>
              </a:lnSpc>
              <a:spcAft>
                <a:spcPts val="1200"/>
              </a:spcAft>
              <a:defRPr sz="5400">
                <a:solidFill>
                  <a:schemeClr val="bg1"/>
                </a:solidFill>
              </a:defRPr>
            </a:lvl1pPr>
          </a:lstStyle>
          <a:p>
            <a:r>
              <a:rPr lang="en-US"/>
              <a:t>Presentation Title Goes Here</a:t>
            </a:r>
          </a:p>
        </p:txBody>
      </p:sp>
      <p:sp>
        <p:nvSpPr>
          <p:cNvPr id="6" name="Text Placeholder 5">
            <a:extLst>
              <a:ext uri="{FF2B5EF4-FFF2-40B4-BE49-F238E27FC236}">
                <a16:creationId xmlns:a16="http://schemas.microsoft.com/office/drawing/2014/main" id="{FA31DF20-3EC4-44DD-89DE-E2922334CF15}"/>
              </a:ext>
            </a:extLst>
          </p:cNvPr>
          <p:cNvSpPr>
            <a:spLocks noGrp="1"/>
          </p:cNvSpPr>
          <p:nvPr>
            <p:ph type="body" sz="quarter" idx="11" hasCustomPrompt="1"/>
          </p:nvPr>
        </p:nvSpPr>
        <p:spPr>
          <a:xfrm>
            <a:off x="5318760" y="1190307"/>
            <a:ext cx="1554480" cy="210312"/>
          </a:xfrm>
          <a:blipFill>
            <a:blip>
              <a:extLst>
                <a:ext uri="{96DAC541-7B7A-43D3-8B79-37D633B846F1}">
                  <asvg:svgBlip xmlns:asvg="http://schemas.microsoft.com/office/drawing/2016/SVG/main" r:embed="rId2"/>
                </a:ext>
              </a:extLst>
            </a:blip>
            <a:stretch>
              <a:fillRect/>
            </a:stretch>
          </a:blipFill>
        </p:spPr>
        <p:txBody>
          <a:bodyPr>
            <a:noAutofit/>
          </a:bodyPr>
          <a:lstStyle>
            <a:lvl1pPr marL="0" indent="0">
              <a:buNone/>
              <a:defRPr sz="100"/>
            </a:lvl1pPr>
          </a:lstStyle>
          <a:p>
            <a:pPr lvl="0"/>
            <a:r>
              <a:rPr lang="en-US"/>
              <a:t>.</a:t>
            </a:r>
          </a:p>
        </p:txBody>
      </p:sp>
      <p:sp>
        <p:nvSpPr>
          <p:cNvPr id="9"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17043" y="5377069"/>
            <a:ext cx="3157917" cy="270843"/>
          </a:xfrm>
        </p:spPr>
        <p:txBody>
          <a:bodyPr wrap="none" lIns="0" tIns="0" rIns="0" bIns="0" anchor="t">
            <a:spAutoFit/>
          </a:bodyPr>
          <a:lstStyle>
            <a:lvl1pPr marL="0" indent="0" algn="ctr">
              <a:lnSpc>
                <a:spcPct val="110000"/>
              </a:lnSpc>
              <a:spcBef>
                <a:spcPts val="0"/>
              </a:spcBef>
              <a:spcAft>
                <a:spcPts val="600"/>
              </a:spcAft>
              <a:buNone/>
              <a:defRPr sz="16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 Goes Here </a:t>
            </a:r>
          </a:p>
        </p:txBody>
      </p:sp>
      <p:sp>
        <p:nvSpPr>
          <p:cNvPr id="4" name="Picture Placeholder 3">
            <a:extLst>
              <a:ext uri="{FF2B5EF4-FFF2-40B4-BE49-F238E27FC236}">
                <a16:creationId xmlns:a16="http://schemas.microsoft.com/office/drawing/2014/main" id="{1DE3C405-5DC0-4B63-A30D-6430686345A3}"/>
              </a:ext>
            </a:extLst>
          </p:cNvPr>
          <p:cNvSpPr>
            <a:spLocks noGrp="1"/>
          </p:cNvSpPr>
          <p:nvPr>
            <p:ph type="pic" sz="quarter" idx="12" hasCustomPrompt="1"/>
          </p:nvPr>
        </p:nvSpPr>
        <p:spPr>
          <a:xfrm>
            <a:off x="0" y="0"/>
            <a:ext cx="12192000" cy="6858000"/>
          </a:xfrm>
        </p:spPr>
        <p:txBody>
          <a:bodyPr tIns="2560320" anchor="ctr"/>
          <a:lstStyle>
            <a:lvl1pPr marL="0" indent="0" algn="ctr">
              <a:buNone/>
              <a:defRPr>
                <a:solidFill>
                  <a:schemeClr val="bg1"/>
                </a:solidFill>
              </a:defRPr>
            </a:lvl1pPr>
          </a:lstStyle>
          <a:p>
            <a:r>
              <a:rPr lang="en-US"/>
              <a:t>IMPORTANT! First click icon in the middle to insert image</a:t>
            </a:r>
            <a:br>
              <a:rPr lang="en-US"/>
            </a:br>
            <a:r>
              <a:rPr lang="en-US"/>
              <a:t>and then send image to back</a:t>
            </a:r>
          </a:p>
        </p:txBody>
      </p:sp>
    </p:spTree>
    <p:extLst>
      <p:ext uri="{BB962C8B-B14F-4D97-AF65-F5344CB8AC3E}">
        <p14:creationId xmlns:p14="http://schemas.microsoft.com/office/powerpoint/2010/main" val="2841233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lor Overlay + BG Image">
    <p:bg>
      <p:bgPr>
        <a:solidFill>
          <a:schemeClr val="bg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4542F7F-BB9E-401F-BECB-7C7F73910ACE}"/>
              </a:ext>
            </a:extLst>
          </p:cNvPr>
          <p:cNvSpPr>
            <a:spLocks noGrp="1"/>
          </p:cNvSpPr>
          <p:nvPr>
            <p:ph type="ctrTitle" hasCustomPrompt="1"/>
          </p:nvPr>
        </p:nvSpPr>
        <p:spPr>
          <a:xfrm>
            <a:off x="0" y="0"/>
            <a:ext cx="12192000" cy="6858000"/>
          </a:xfrm>
          <a:solidFill>
            <a:schemeClr val="tx1">
              <a:alpha val="55000"/>
            </a:schemeClr>
          </a:solidFill>
        </p:spPr>
        <p:txBody>
          <a:bodyPr lIns="640080" tIns="640080" rIns="640080" bIns="640080" anchor="ctr">
            <a:normAutofit/>
          </a:bodyPr>
          <a:lstStyle>
            <a:lvl1pPr algn="ctr">
              <a:lnSpc>
                <a:spcPct val="100000"/>
              </a:lnSpc>
              <a:spcAft>
                <a:spcPts val="1200"/>
              </a:spcAft>
              <a:defRPr sz="5400">
                <a:solidFill>
                  <a:schemeClr val="bg1"/>
                </a:solidFill>
              </a:defRPr>
            </a:lvl1pPr>
          </a:lstStyle>
          <a:p>
            <a:r>
              <a:rPr lang="en-US"/>
              <a:t>Presentation Title Goes Here</a:t>
            </a:r>
          </a:p>
        </p:txBody>
      </p:sp>
      <p:sp>
        <p:nvSpPr>
          <p:cNvPr id="7"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17043" y="6129957"/>
            <a:ext cx="3157917" cy="270843"/>
          </a:xfrm>
        </p:spPr>
        <p:txBody>
          <a:bodyPr wrap="none" lIns="0" tIns="0" rIns="0" bIns="0" anchor="t">
            <a:spAutoFit/>
          </a:bodyPr>
          <a:lstStyle>
            <a:lvl1pPr marL="0" indent="0" algn="ctr">
              <a:lnSpc>
                <a:spcPct val="110000"/>
              </a:lnSpc>
              <a:spcBef>
                <a:spcPts val="0"/>
              </a:spcBef>
              <a:spcAft>
                <a:spcPts val="600"/>
              </a:spcAft>
              <a:buNone/>
              <a:defRPr sz="16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 Goes Here </a:t>
            </a:r>
          </a:p>
        </p:txBody>
      </p:sp>
      <p:sp>
        <p:nvSpPr>
          <p:cNvPr id="8" name="Text Placeholder 5">
            <a:extLst>
              <a:ext uri="{FF2B5EF4-FFF2-40B4-BE49-F238E27FC236}">
                <a16:creationId xmlns:a16="http://schemas.microsoft.com/office/drawing/2014/main" id="{FA31DF20-3EC4-44DD-89DE-E2922334CF15}"/>
              </a:ext>
            </a:extLst>
          </p:cNvPr>
          <p:cNvSpPr>
            <a:spLocks noGrp="1"/>
          </p:cNvSpPr>
          <p:nvPr>
            <p:ph type="body" sz="quarter" idx="12" hasCustomPrompt="1"/>
          </p:nvPr>
        </p:nvSpPr>
        <p:spPr>
          <a:xfrm>
            <a:off x="5318760" y="457200"/>
            <a:ext cx="1554480" cy="210312"/>
          </a:xfrm>
          <a:blipFill>
            <a:blip>
              <a:extLst>
                <a:ext uri="{96DAC541-7B7A-43D3-8B79-37D633B846F1}">
                  <asvg:svgBlip xmlns:asvg="http://schemas.microsoft.com/office/drawing/2016/SVG/main" r:embed="rId2"/>
                </a:ext>
              </a:extLst>
            </a:blip>
            <a:stretch>
              <a:fillRect/>
            </a:stretch>
          </a:blipFill>
        </p:spPr>
        <p:txBody>
          <a:bodyPr>
            <a:noAutofit/>
          </a:bodyPr>
          <a:lstStyle>
            <a:lvl1pPr marL="0" indent="0">
              <a:buNone/>
              <a:defRPr sz="100"/>
            </a:lvl1pPr>
          </a:lstStyle>
          <a:p>
            <a:pPr lvl="0"/>
            <a:r>
              <a:rPr lang="en-US"/>
              <a:t>.</a:t>
            </a:r>
          </a:p>
        </p:txBody>
      </p:sp>
      <p:sp>
        <p:nvSpPr>
          <p:cNvPr id="6" name="Picture Placeholder 3">
            <a:extLst>
              <a:ext uri="{FF2B5EF4-FFF2-40B4-BE49-F238E27FC236}">
                <a16:creationId xmlns:a16="http://schemas.microsoft.com/office/drawing/2014/main" id="{336B2018-411B-4041-A20D-6CF3500BE082}"/>
              </a:ext>
            </a:extLst>
          </p:cNvPr>
          <p:cNvSpPr>
            <a:spLocks noGrp="1"/>
          </p:cNvSpPr>
          <p:nvPr>
            <p:ph type="pic" sz="quarter" idx="13" hasCustomPrompt="1"/>
          </p:nvPr>
        </p:nvSpPr>
        <p:spPr>
          <a:xfrm>
            <a:off x="0" y="0"/>
            <a:ext cx="12192000" cy="6858000"/>
          </a:xfrm>
        </p:spPr>
        <p:txBody>
          <a:bodyPr tIns="2560320" anchor="ctr"/>
          <a:lstStyle>
            <a:lvl1pPr marL="0" indent="0" algn="ctr">
              <a:buNone/>
              <a:defRPr>
                <a:solidFill>
                  <a:schemeClr val="bg1"/>
                </a:solidFill>
              </a:defRPr>
            </a:lvl1pPr>
          </a:lstStyle>
          <a:p>
            <a:r>
              <a:rPr lang="en-US"/>
              <a:t>IMPORTANT! First click icon in the middle to insert image</a:t>
            </a:r>
            <a:br>
              <a:rPr lang="en-US"/>
            </a:br>
            <a:r>
              <a:rPr lang="en-US"/>
              <a:t>and then send image to back</a:t>
            </a:r>
          </a:p>
        </p:txBody>
      </p:sp>
    </p:spTree>
    <p:extLst>
      <p:ext uri="{BB962C8B-B14F-4D97-AF65-F5344CB8AC3E}">
        <p14:creationId xmlns:p14="http://schemas.microsoft.com/office/powerpoint/2010/main" val="3896932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 TOC: List + Image Vertical">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E15A844-279C-417B-8BB0-C32BBEB70A53}"/>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A10AF538-E65A-41C3-B734-9347762F14D0}"/>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6" name="Text Placeholder 7">
            <a:extLst>
              <a:ext uri="{FF2B5EF4-FFF2-40B4-BE49-F238E27FC236}">
                <a16:creationId xmlns:a16="http://schemas.microsoft.com/office/drawing/2014/main" id="{0A1271D8-2792-4E41-BEE0-693B8C6CE9EF}"/>
              </a:ext>
            </a:extLst>
          </p:cNvPr>
          <p:cNvSpPr>
            <a:spLocks noGrp="1"/>
          </p:cNvSpPr>
          <p:nvPr>
            <p:ph type="body" sz="quarter" idx="13" hasCustomPrompt="1"/>
          </p:nvPr>
        </p:nvSpPr>
        <p:spPr>
          <a:xfrm>
            <a:off x="457200" y="1676400"/>
            <a:ext cx="4148418" cy="4062248"/>
          </a:xfrm>
        </p:spPr>
        <p:txBody>
          <a:bodyPr>
            <a:normAutofit/>
          </a:bodyPr>
          <a:lstStyle>
            <a:lvl1pPr marL="0" marR="0" indent="0" algn="l" defTabSz="914400" rtl="0" eaLnBrk="1" fontAlgn="auto" latinLnBrk="0" hangingPunct="1">
              <a:lnSpc>
                <a:spcPct val="120000"/>
              </a:lnSpc>
              <a:spcBef>
                <a:spcPts val="1800"/>
              </a:spcBef>
              <a:spcAft>
                <a:spcPts val="300"/>
              </a:spcAft>
              <a:buClrTx/>
              <a:buSzTx/>
              <a:buFont typeface="Segoe UI" panose="020B0502040204020203" pitchFamily="34" charset="0"/>
              <a:buChar char="​"/>
              <a:tabLst>
                <a:tab pos="342900" algn="l"/>
              </a:tabLst>
              <a:defRPr sz="1600" b="1"/>
            </a:lvl1pPr>
            <a:lvl2pPr marL="231775" indent="-231775">
              <a:lnSpc>
                <a:spcPct val="120000"/>
              </a:lnSpc>
              <a:buFont typeface="Arial" panose="020B0604020202020204" pitchFamily="34" charset="0"/>
              <a:buChar char="—"/>
              <a:defRPr sz="1400"/>
            </a:lvl2pPr>
            <a:lvl3pPr marL="342900" indent="0">
              <a:buNone/>
              <a:defRPr sz="1100"/>
            </a:lvl3pPr>
            <a:lvl4pPr>
              <a:defRPr sz="1050"/>
            </a:lvl4pPr>
            <a:lvl5pPr>
              <a:defRPr sz="1050"/>
            </a:lvl5pPr>
          </a:lstStyle>
          <a:p>
            <a:pPr marL="0" marR="0" lvl="0" indent="0" algn="l" defTabSz="914400" rtl="0" eaLnBrk="1" fontAlgn="auto" latinLnBrk="0" hangingPunct="1">
              <a:lnSpc>
                <a:spcPct val="120000"/>
              </a:lnSpc>
              <a:spcBef>
                <a:spcPts val="1800"/>
              </a:spcBef>
              <a:spcAft>
                <a:spcPts val="300"/>
              </a:spcAft>
              <a:buClrTx/>
              <a:buSzTx/>
              <a:buFont typeface="Segoe UI" panose="020B0502040204020203" pitchFamily="34" charset="0"/>
              <a:buChar char="​"/>
              <a:tabLst>
                <a:tab pos="342900" algn="l"/>
              </a:tabLst>
              <a:defRPr/>
            </a:pPr>
            <a:r>
              <a:rPr lang="en-US"/>
              <a:t>00 </a:t>
            </a:r>
            <a:r>
              <a:rPr lang="en-US">
                <a:latin typeface="PW Centra No2" pitchFamily="2" charset="0"/>
                <a:ea typeface="PW Centra No2" pitchFamily="2" charset="0"/>
              </a:rPr>
              <a:t>― </a:t>
            </a:r>
            <a:r>
              <a:rPr lang="en-US"/>
              <a:t>Section Name (Hit enter, then tab, for second level text.)</a:t>
            </a:r>
          </a:p>
          <a:p>
            <a:pPr lvl="1"/>
            <a:r>
              <a:rPr lang="en-US"/>
              <a:t>Second level</a:t>
            </a:r>
          </a:p>
        </p:txBody>
      </p:sp>
      <p:sp>
        <p:nvSpPr>
          <p:cNvPr id="7" name="Picture Placeholder 2">
            <a:extLst>
              <a:ext uri="{FF2B5EF4-FFF2-40B4-BE49-F238E27FC236}">
                <a16:creationId xmlns:a16="http://schemas.microsoft.com/office/drawing/2014/main" id="{9C9738B7-0063-4DEF-AA04-29A4ADC92E81}"/>
              </a:ext>
            </a:extLst>
          </p:cNvPr>
          <p:cNvSpPr>
            <a:spLocks noGrp="1"/>
          </p:cNvSpPr>
          <p:nvPr>
            <p:ph type="pic" idx="1"/>
          </p:nvPr>
        </p:nvSpPr>
        <p:spPr>
          <a:xfrm>
            <a:off x="5425440" y="457201"/>
            <a:ext cx="6309361" cy="5943599"/>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8" name="Title 1">
            <a:extLst>
              <a:ext uri="{FF2B5EF4-FFF2-40B4-BE49-F238E27FC236}">
                <a16:creationId xmlns:a16="http://schemas.microsoft.com/office/drawing/2014/main" id="{5A4A2846-9262-410B-9678-8BC382659115}"/>
              </a:ext>
            </a:extLst>
          </p:cNvPr>
          <p:cNvSpPr>
            <a:spLocks noGrp="1"/>
          </p:cNvSpPr>
          <p:nvPr>
            <p:ph type="title" hasCustomPrompt="1"/>
          </p:nvPr>
        </p:nvSpPr>
        <p:spPr>
          <a:xfrm>
            <a:off x="463923" y="457200"/>
            <a:ext cx="4141695" cy="492443"/>
          </a:xfrm>
        </p:spPr>
        <p:txBody>
          <a:bodyPr wrap="square">
            <a:spAutoFit/>
          </a:bodyPr>
          <a:lstStyle>
            <a:lvl1pPr>
              <a:lnSpc>
                <a:spcPct val="100000"/>
              </a:lnSpc>
              <a:spcAft>
                <a:spcPts val="1200"/>
              </a:spcAft>
              <a:defRPr sz="3200" baseline="0"/>
            </a:lvl1pPr>
          </a:lstStyle>
          <a:p>
            <a:r>
              <a:rPr lang="en-US"/>
              <a:t>Add Contents Title</a:t>
            </a:r>
          </a:p>
        </p:txBody>
      </p:sp>
      <p:sp>
        <p:nvSpPr>
          <p:cNvPr id="9" name="Text Placeholder 7">
            <a:extLst>
              <a:ext uri="{FF2B5EF4-FFF2-40B4-BE49-F238E27FC236}">
                <a16:creationId xmlns:a16="http://schemas.microsoft.com/office/drawing/2014/main" id="{58D5D989-EC65-41D0-8E60-96E230C09364}"/>
              </a:ext>
            </a:extLst>
          </p:cNvPr>
          <p:cNvSpPr>
            <a:spLocks noGrp="1"/>
          </p:cNvSpPr>
          <p:nvPr>
            <p:ph type="body" sz="quarter" idx="16" hasCustomPrompt="1"/>
          </p:nvPr>
        </p:nvSpPr>
        <p:spPr>
          <a:xfrm>
            <a:off x="1164883" y="6030570"/>
            <a:ext cx="4094070" cy="370230"/>
          </a:xfrm>
          <a:solidFill>
            <a:schemeClr val="bg1"/>
          </a:solidFill>
        </p:spPr>
        <p:txBody>
          <a:bodyPr wrap="none" lIns="0" tIns="0" rIns="0" bIns="0">
            <a:spAutoFit/>
          </a:bodyPr>
          <a:lstStyle>
            <a:lvl1pPr marL="0" indent="0" algn="r">
              <a:buFont typeface="Segoe UI" panose="020B0502040204020203" pitchFamily="34" charset="0"/>
              <a:buChar char="​"/>
              <a:defRPr sz="1000" b="1" baseline="0"/>
            </a:lvl1pPr>
            <a:lvl2pPr marL="0" indent="0" algn="r">
              <a:spcBef>
                <a:spcPts val="0"/>
              </a:spcBef>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
        <p:nvSpPr>
          <p:cNvPr id="12" name="Text Placeholder 10">
            <a:extLst>
              <a:ext uri="{FF2B5EF4-FFF2-40B4-BE49-F238E27FC236}">
                <a16:creationId xmlns:a16="http://schemas.microsoft.com/office/drawing/2014/main" id="{F5393049-628F-44A3-B2B9-C9F1B9C83B94}"/>
              </a:ext>
            </a:extLst>
          </p:cNvPr>
          <p:cNvSpPr>
            <a:spLocks noGrp="1"/>
          </p:cNvSpPr>
          <p:nvPr>
            <p:ph type="body" sz="quarter" idx="20" hasCustomPrompt="1"/>
          </p:nvPr>
        </p:nvSpPr>
        <p:spPr>
          <a:xfrm rot="10800000">
            <a:off x="5149225" y="5834317"/>
            <a:ext cx="109728" cy="100584"/>
          </a:xfrm>
          <a:blipFill>
            <a:blip r:embed="rId2"/>
            <a:stretch>
              <a:fillRect/>
            </a:stretch>
          </a:blipFill>
        </p:spPr>
        <p:txBody>
          <a:bodyPr>
            <a:normAutofit/>
          </a:bodyPr>
          <a:lstStyle>
            <a:lvl1pPr marL="0" indent="0">
              <a:buNone/>
              <a:defRPr sz="100"/>
            </a:lvl1pPr>
          </a:lstStyle>
          <a:p>
            <a:pPr lvl="0"/>
            <a:r>
              <a:rPr lang="en-US"/>
              <a:t>.</a:t>
            </a:r>
          </a:p>
        </p:txBody>
      </p:sp>
    </p:spTree>
    <p:extLst>
      <p:ext uri="{BB962C8B-B14F-4D97-AF65-F5344CB8AC3E}">
        <p14:creationId xmlns:p14="http://schemas.microsoft.com/office/powerpoint/2010/main" val="275534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 TOC: Text on Colo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E5AE8-B36C-4408-89E0-74111A239718}"/>
              </a:ext>
            </a:extLst>
          </p:cNvPr>
          <p:cNvSpPr>
            <a:spLocks noGrp="1"/>
          </p:cNvSpPr>
          <p:nvPr>
            <p:ph type="title" hasCustomPrompt="1"/>
          </p:nvPr>
        </p:nvSpPr>
        <p:spPr>
          <a:xfrm>
            <a:off x="457201" y="457200"/>
            <a:ext cx="7510462" cy="492443"/>
          </a:xfrm>
          <a:noFill/>
        </p:spPr>
        <p:txBody>
          <a:bodyPr lIns="0" tIns="0" rIns="0">
            <a:spAutoFit/>
          </a:bodyPr>
          <a:lstStyle>
            <a:lvl1pPr>
              <a:lnSpc>
                <a:spcPct val="100000"/>
              </a:lnSpc>
              <a:spcAft>
                <a:spcPts val="1200"/>
              </a:spcAft>
              <a:defRPr sz="3200"/>
            </a:lvl1pPr>
          </a:lstStyle>
          <a:p>
            <a:r>
              <a:rPr lang="en-US"/>
              <a:t>Add Contents Title</a:t>
            </a:r>
          </a:p>
        </p:txBody>
      </p:sp>
      <p:sp>
        <p:nvSpPr>
          <p:cNvPr id="14" name="Text Placeholder 7">
            <a:extLst>
              <a:ext uri="{FF2B5EF4-FFF2-40B4-BE49-F238E27FC236}">
                <a16:creationId xmlns:a16="http://schemas.microsoft.com/office/drawing/2014/main" id="{0090D6CE-8B3B-4C13-9EDC-6B83EF1E1100}"/>
              </a:ext>
            </a:extLst>
          </p:cNvPr>
          <p:cNvSpPr>
            <a:spLocks noGrp="1"/>
          </p:cNvSpPr>
          <p:nvPr>
            <p:ph type="body" sz="quarter" idx="13" hasCustomPrompt="1"/>
          </p:nvPr>
        </p:nvSpPr>
        <p:spPr>
          <a:xfrm>
            <a:off x="7967663" y="5489332"/>
            <a:ext cx="3767137" cy="911468"/>
          </a:xfrm>
        </p:spPr>
        <p:txBody>
          <a:bodyPr wrap="square" anchor="b">
            <a:spAutoFit/>
          </a:bodyPr>
          <a:lstStyle>
            <a:lvl1pPr marL="0" marR="0" indent="0" algn="l" defTabSz="914400" rtl="0" eaLnBrk="1" fontAlgn="auto" latinLnBrk="0" hangingPunct="1">
              <a:lnSpc>
                <a:spcPct val="120000"/>
              </a:lnSpc>
              <a:spcBef>
                <a:spcPts val="1800"/>
              </a:spcBef>
              <a:spcAft>
                <a:spcPts val="300"/>
              </a:spcAft>
              <a:buClrTx/>
              <a:buSzTx/>
              <a:buFont typeface="Segoe UI" panose="020B0502040204020203" pitchFamily="34" charset="0"/>
              <a:buChar char="​"/>
              <a:tabLst>
                <a:tab pos="342900" algn="l"/>
              </a:tabLst>
              <a:defRPr sz="1600" b="1" baseline="0"/>
            </a:lvl1pPr>
            <a:lvl2pPr marL="231775" indent="-231775">
              <a:lnSpc>
                <a:spcPct val="120000"/>
              </a:lnSpc>
              <a:buFont typeface="Arial" panose="020B0604020202020204" pitchFamily="34" charset="0"/>
              <a:buChar char="—"/>
              <a:defRPr sz="1400"/>
            </a:lvl2pPr>
            <a:lvl3pPr marL="342900" indent="0">
              <a:buNone/>
              <a:defRPr sz="1100"/>
            </a:lvl3pPr>
            <a:lvl4pPr>
              <a:defRPr sz="1050"/>
            </a:lvl4pPr>
            <a:lvl5pPr>
              <a:defRPr sz="1050"/>
            </a:lvl5pPr>
          </a:lstStyle>
          <a:p>
            <a:pPr marL="0" marR="0" lvl="0" indent="0" algn="l" defTabSz="914400" rtl="0" eaLnBrk="1" fontAlgn="auto" latinLnBrk="0" hangingPunct="1">
              <a:lnSpc>
                <a:spcPct val="120000"/>
              </a:lnSpc>
              <a:spcBef>
                <a:spcPts val="1800"/>
              </a:spcBef>
              <a:spcAft>
                <a:spcPts val="300"/>
              </a:spcAft>
              <a:buClrTx/>
              <a:buSzTx/>
              <a:buFont typeface="Segoe UI" panose="020B0502040204020203" pitchFamily="34" charset="0"/>
              <a:buChar char="​"/>
              <a:tabLst>
                <a:tab pos="342900" algn="l"/>
              </a:tabLst>
              <a:defRPr/>
            </a:pPr>
            <a:r>
              <a:rPr lang="en-US"/>
              <a:t>00 </a:t>
            </a:r>
            <a:r>
              <a:rPr lang="en-US">
                <a:latin typeface="PW Centra No2" pitchFamily="2" charset="0"/>
                <a:ea typeface="PW Centra No2" pitchFamily="2" charset="0"/>
              </a:rPr>
              <a:t>― </a:t>
            </a:r>
            <a:r>
              <a:rPr lang="en-US"/>
              <a:t>Section Name (Hit enter, then tab, for second level text.)</a:t>
            </a:r>
          </a:p>
          <a:p>
            <a:pPr lvl="1"/>
            <a:r>
              <a:rPr lang="en-US"/>
              <a:t>Second level</a:t>
            </a:r>
          </a:p>
        </p:txBody>
      </p:sp>
    </p:spTree>
    <p:extLst>
      <p:ext uri="{BB962C8B-B14F-4D97-AF65-F5344CB8AC3E}">
        <p14:creationId xmlns:p14="http://schemas.microsoft.com/office/powerpoint/2010/main" val="31639339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 TOC: Text on Color Block + BG Image ">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EECD753-7F09-4CDF-9D2E-8110581F076D}"/>
              </a:ext>
            </a:extLst>
          </p:cNvPr>
          <p:cNvSpPr>
            <a:spLocks noGrp="1"/>
          </p:cNvSpPr>
          <p:nvPr>
            <p:ph type="pic" sz="quarter" idx="14" hasCustomPrompt="1"/>
          </p:nvPr>
        </p:nvSpPr>
        <p:spPr>
          <a:xfrm>
            <a:off x="0" y="0"/>
            <a:ext cx="9029700" cy="6858000"/>
          </a:xfrm>
          <a:solidFill>
            <a:schemeClr val="tx1">
              <a:lumMod val="95000"/>
            </a:schemeClr>
          </a:solidFill>
        </p:spPr>
        <p:txBody>
          <a:bodyPr anchor="ctr"/>
          <a:lstStyle>
            <a:lvl1pPr marL="0" indent="0" algn="ctr">
              <a:buNone/>
              <a:defRPr>
                <a:solidFill>
                  <a:schemeClr val="bg1"/>
                </a:solidFill>
              </a:defRPr>
            </a:lvl1pPr>
          </a:lstStyle>
          <a:p>
            <a:r>
              <a:rPr lang="en-US"/>
              <a:t>Click to insert image</a:t>
            </a:r>
          </a:p>
        </p:txBody>
      </p:sp>
      <p:sp>
        <p:nvSpPr>
          <p:cNvPr id="8" name="Text Placeholder 7">
            <a:extLst>
              <a:ext uri="{FF2B5EF4-FFF2-40B4-BE49-F238E27FC236}">
                <a16:creationId xmlns:a16="http://schemas.microsoft.com/office/drawing/2014/main" id="{0090D6CE-8B3B-4C13-9EDC-6B83EF1E1100}"/>
              </a:ext>
            </a:extLst>
          </p:cNvPr>
          <p:cNvSpPr>
            <a:spLocks noGrp="1"/>
          </p:cNvSpPr>
          <p:nvPr>
            <p:ph type="body" sz="quarter" idx="13" hasCustomPrompt="1"/>
          </p:nvPr>
        </p:nvSpPr>
        <p:spPr>
          <a:xfrm>
            <a:off x="9480176" y="5193867"/>
            <a:ext cx="2254624" cy="1206933"/>
          </a:xfrm>
        </p:spPr>
        <p:txBody>
          <a:bodyPr anchor="b">
            <a:spAutoFit/>
          </a:bodyPr>
          <a:lstStyle>
            <a:lvl1pPr marL="0" marR="0" indent="0" algn="l" defTabSz="914400" rtl="0" eaLnBrk="1" fontAlgn="auto" latinLnBrk="0" hangingPunct="1">
              <a:lnSpc>
                <a:spcPct val="120000"/>
              </a:lnSpc>
              <a:spcBef>
                <a:spcPts val="1800"/>
              </a:spcBef>
              <a:spcAft>
                <a:spcPts val="300"/>
              </a:spcAft>
              <a:buClrTx/>
              <a:buSzTx/>
              <a:buFont typeface="Segoe UI" panose="020B0502040204020203" pitchFamily="34" charset="0"/>
              <a:buChar char="​"/>
              <a:tabLst>
                <a:tab pos="342900" algn="l"/>
              </a:tabLst>
              <a:defRPr sz="1600" b="1" baseline="0">
                <a:solidFill>
                  <a:schemeClr val="bg1"/>
                </a:solidFill>
              </a:defRPr>
            </a:lvl1pPr>
            <a:lvl2pPr marL="231775" indent="-231775">
              <a:lnSpc>
                <a:spcPct val="120000"/>
              </a:lnSpc>
              <a:spcAft>
                <a:spcPts val="300"/>
              </a:spcAft>
              <a:buFont typeface="Arial" panose="020B0604020202020204" pitchFamily="34" charset="0"/>
              <a:buChar char="—"/>
              <a:defRPr sz="1400">
                <a:solidFill>
                  <a:schemeClr val="bg1"/>
                </a:solidFill>
              </a:defRPr>
            </a:lvl2pPr>
            <a:lvl3pPr marL="342900" indent="0">
              <a:buNone/>
              <a:defRPr sz="1100"/>
            </a:lvl3pPr>
            <a:lvl4pPr>
              <a:defRPr sz="1050"/>
            </a:lvl4pPr>
            <a:lvl5pPr>
              <a:defRPr sz="1050"/>
            </a:lvl5pPr>
          </a:lstStyle>
          <a:p>
            <a:pPr marL="0" marR="0" lvl="0" indent="0" algn="l" defTabSz="914400" rtl="0" eaLnBrk="1" fontAlgn="auto" latinLnBrk="0" hangingPunct="1">
              <a:lnSpc>
                <a:spcPct val="120000"/>
              </a:lnSpc>
              <a:spcBef>
                <a:spcPts val="1800"/>
              </a:spcBef>
              <a:spcAft>
                <a:spcPts val="300"/>
              </a:spcAft>
              <a:buClrTx/>
              <a:buSzTx/>
              <a:buFont typeface="Segoe UI" panose="020B0502040204020203" pitchFamily="34" charset="0"/>
              <a:buChar char="​"/>
              <a:tabLst>
                <a:tab pos="342900" algn="l"/>
              </a:tabLst>
              <a:defRPr/>
            </a:pPr>
            <a:r>
              <a:rPr lang="en-US"/>
              <a:t>00 </a:t>
            </a:r>
            <a:r>
              <a:rPr lang="en-US">
                <a:latin typeface="PW Centra No2" pitchFamily="2" charset="0"/>
                <a:ea typeface="PW Centra No2" pitchFamily="2" charset="0"/>
              </a:rPr>
              <a:t>― </a:t>
            </a:r>
            <a:r>
              <a:rPr lang="en-US"/>
              <a:t>Section Name (Hit enter, then tab, for second level text.)</a:t>
            </a:r>
          </a:p>
          <a:p>
            <a:pPr lvl="1"/>
            <a:r>
              <a:rPr lang="en-US"/>
              <a:t>Second level</a:t>
            </a:r>
          </a:p>
        </p:txBody>
      </p:sp>
      <p:sp>
        <p:nvSpPr>
          <p:cNvPr id="10" name="Title 1">
            <a:extLst>
              <a:ext uri="{FF2B5EF4-FFF2-40B4-BE49-F238E27FC236}">
                <a16:creationId xmlns:a16="http://schemas.microsoft.com/office/drawing/2014/main" id="{6F70813E-9196-4EF6-A668-2D6D18A505EF}"/>
              </a:ext>
            </a:extLst>
          </p:cNvPr>
          <p:cNvSpPr>
            <a:spLocks noGrp="1"/>
          </p:cNvSpPr>
          <p:nvPr>
            <p:ph type="title" hasCustomPrompt="1"/>
          </p:nvPr>
        </p:nvSpPr>
        <p:spPr>
          <a:xfrm>
            <a:off x="457199" y="457201"/>
            <a:ext cx="3947234" cy="824841"/>
          </a:xfrm>
          <a:solidFill>
            <a:schemeClr val="tx1"/>
          </a:solidFill>
        </p:spPr>
        <p:txBody>
          <a:bodyPr wrap="none" lIns="182880" tIns="182880" rIns="182880" bIns="146304" anchor="t">
            <a:spAutoFit/>
          </a:bodyPr>
          <a:lstStyle>
            <a:lvl1pPr>
              <a:lnSpc>
                <a:spcPct val="100000"/>
              </a:lnSpc>
              <a:spcAft>
                <a:spcPts val="1200"/>
              </a:spcAft>
              <a:defRPr sz="3200" baseline="0">
                <a:solidFill>
                  <a:schemeClr val="bg1"/>
                </a:solidFill>
              </a:defRPr>
            </a:lvl1pPr>
          </a:lstStyle>
          <a:p>
            <a:r>
              <a:rPr lang="en-US"/>
              <a:t>Add Contents Title</a:t>
            </a:r>
          </a:p>
        </p:txBody>
      </p:sp>
      <p:sp>
        <p:nvSpPr>
          <p:cNvPr id="14" name="Text Placeholder 2"/>
          <p:cNvSpPr>
            <a:spLocks noGrp="1"/>
          </p:cNvSpPr>
          <p:nvPr>
            <p:ph type="body" sz="quarter" idx="11" hasCustomPrompt="1"/>
          </p:nvPr>
        </p:nvSpPr>
        <p:spPr>
          <a:xfrm>
            <a:off x="457199" y="5814999"/>
            <a:ext cx="4482381" cy="585801"/>
          </a:xfrm>
          <a:solidFill>
            <a:schemeClr val="tx1"/>
          </a:solidFill>
        </p:spPr>
        <p:txBody>
          <a:bodyPr wrap="none" lIns="109728" tIns="109728" rIns="109728" bIns="109728">
            <a:spAutoFit/>
          </a:bodyPr>
          <a:lstStyle>
            <a:lvl1pPr marL="0" marR="0" indent="0" algn="l" defTabSz="914400" rtl="0" eaLnBrk="1" fontAlgn="auto" latinLnBrk="0" hangingPunct="1">
              <a:lnSpc>
                <a:spcPct val="110000"/>
              </a:lnSpc>
              <a:spcBef>
                <a:spcPts val="1800"/>
              </a:spcBef>
              <a:spcAft>
                <a:spcPts val="200"/>
              </a:spcAft>
              <a:buClrTx/>
              <a:buSzTx/>
              <a:buFont typeface="Segoe UI" panose="020B0502040204020203" pitchFamily="34" charset="0"/>
              <a:buChar char="​"/>
              <a:tabLst/>
              <a:defRPr kumimoji="0" lang="en-US" sz="1000" b="1" i="0" u="none" strike="noStrike" kern="1200" cap="none" spc="0" normalizeH="0" baseline="0" dirty="0" smtClean="0">
                <a:ln>
                  <a:noFill/>
                </a:ln>
                <a:solidFill>
                  <a:srgbClr val="000000"/>
                </a:solidFill>
                <a:effectLst/>
                <a:uLnTx/>
                <a:uFillTx/>
                <a:latin typeface="PW Centra No2"/>
                <a:ea typeface="+mn-ea"/>
                <a:cs typeface="+mn-cs"/>
              </a:defRPr>
            </a:lvl1pPr>
            <a:lvl2pPr marL="171450" indent="-171450">
              <a:buFont typeface="Arial" panose="020B0604020202020204" pitchFamily="34" charset="0"/>
              <a:buChar char="​"/>
              <a:defRPr kumimoji="0" lang="en-US" sz="1000" b="0" i="0" u="none" strike="noStrike" kern="1200" cap="none" spc="0" normalizeH="0" baseline="0" dirty="0" smtClean="0">
                <a:ln>
                  <a:noFill/>
                </a:ln>
                <a:solidFill>
                  <a:srgbClr val="000000"/>
                </a:solidFill>
                <a:effectLst/>
                <a:uLnTx/>
                <a:uFillTx/>
                <a:latin typeface="PW Centra No2"/>
                <a:ea typeface="+mn-ea"/>
                <a:cs typeface="+mn-cs"/>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914400" rtl="0" eaLnBrk="1" fontAlgn="auto" latinLnBrk="0" hangingPunct="1">
              <a:lnSpc>
                <a:spcPct val="110000"/>
              </a:lnSpc>
              <a:spcBef>
                <a:spcPts val="1800"/>
              </a:spcBef>
              <a:spcAft>
                <a:spcPts val="200"/>
              </a:spcAft>
              <a:buClrTx/>
              <a:buSzTx/>
              <a:buFont typeface="Segoe UI" panose="020B0502040204020203" pitchFamily="34" charset="0"/>
              <a:buChar char="​"/>
              <a:tabLst/>
              <a:defRPr/>
            </a:pPr>
            <a:r>
              <a:rPr kumimoji="0" lang="en-US" sz="1000" b="1" i="0" u="none" strike="noStrike" kern="1200" cap="none" spc="0" normalizeH="0" baseline="0" noProof="0">
                <a:ln>
                  <a:noFill/>
                </a:ln>
                <a:solidFill>
                  <a:srgbClr val="000000"/>
                </a:solidFill>
                <a:effectLst/>
                <a:uLnTx/>
                <a:uFillTx/>
                <a:latin typeface="PW Centra No2"/>
                <a:ea typeface="+mn-ea"/>
                <a:cs typeface="+mn-cs"/>
              </a:rPr>
              <a:t>Type project name here. Hit enter, then tab to enter location below.</a:t>
            </a:r>
            <a:endParaRPr lang="en-US"/>
          </a:p>
          <a:p>
            <a:pPr marL="0" marR="0" lvl="1" indent="0" algn="l" defTabSz="914400" rtl="0" eaLnBrk="1" fontAlgn="auto" latinLnBrk="0" hangingPunct="1">
              <a:lnSpc>
                <a:spcPct val="110000"/>
              </a:lnSpc>
              <a:spcBef>
                <a:spcPts val="0"/>
              </a:spcBef>
              <a:spcAft>
                <a:spcPts val="200"/>
              </a:spcAft>
              <a:buClrTx/>
              <a:buSzTx/>
              <a:buFont typeface="Segoe UI" panose="020B0502040204020203" pitchFamily="34" charset="0"/>
              <a:buChar char="​"/>
              <a:tabLst/>
              <a:defRPr/>
            </a:pPr>
            <a:r>
              <a:rPr lang="en-US"/>
              <a:t>Second level</a:t>
            </a:r>
          </a:p>
        </p:txBody>
      </p:sp>
    </p:spTree>
    <p:extLst>
      <p:ext uri="{BB962C8B-B14F-4D97-AF65-F5344CB8AC3E}">
        <p14:creationId xmlns:p14="http://schemas.microsoft.com/office/powerpoint/2010/main" val="421872787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s Dashboard ">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1C654C5-E92B-4B23-9EE5-ED166426E2E9}"/>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78B6F43-E1CD-4E37-AC77-A0333018DD94}"/>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17"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457200" y="457200"/>
            <a:ext cx="7510463" cy="492443"/>
          </a:xfrm>
        </p:spPr>
        <p:txBody>
          <a:bodyPr>
            <a:spAutoFit/>
          </a:bodyPr>
          <a:lstStyle>
            <a:lvl1pPr marL="0" indent="0">
              <a:lnSpc>
                <a:spcPct val="100000"/>
              </a:lnSpc>
              <a:spcBef>
                <a:spcPts val="0"/>
              </a:spcBef>
              <a:spcAft>
                <a:spcPts val="1200"/>
              </a:spcAft>
              <a:buFont typeface="Segoe UI" panose="020B0502040204020203" pitchFamily="34" charset="0"/>
              <a:buChar char="​"/>
              <a:defRPr sz="3200" b="1"/>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Contents </a:t>
            </a:r>
          </a:p>
        </p:txBody>
      </p:sp>
      <p:sp>
        <p:nvSpPr>
          <p:cNvPr id="25" name="Text Placeholder 4">
            <a:extLst>
              <a:ext uri="{FF2B5EF4-FFF2-40B4-BE49-F238E27FC236}">
                <a16:creationId xmlns:a16="http://schemas.microsoft.com/office/drawing/2014/main" id="{CD0F583C-2C4B-464B-AC2F-922F6345A0BB}"/>
              </a:ext>
            </a:extLst>
          </p:cNvPr>
          <p:cNvSpPr>
            <a:spLocks noGrp="1"/>
          </p:cNvSpPr>
          <p:nvPr>
            <p:ph type="body" sz="quarter" idx="27" hasCustomPrompt="1"/>
          </p:nvPr>
        </p:nvSpPr>
        <p:spPr>
          <a:xfrm>
            <a:off x="490538" y="1578937"/>
            <a:ext cx="2670969" cy="1850063"/>
          </a:xfrm>
          <a:solidFill>
            <a:srgbClr val="7D0061"/>
          </a:solidFill>
        </p:spPr>
        <p:txBody>
          <a:bodyPr wrap="square" lIns="274320" tIns="274320" rIns="274320" bIns="274320" anchor="ctr" anchorCtr="0">
            <a:noAutofit/>
          </a:bodyPr>
          <a:lstStyle>
            <a:lvl1pPr marL="457200" indent="-457200" algn="ctr">
              <a:lnSpc>
                <a:spcPct val="100000"/>
              </a:lnSpc>
              <a:spcBef>
                <a:spcPts val="0"/>
              </a:spcBef>
              <a:spcAft>
                <a:spcPts val="1200"/>
              </a:spcAft>
              <a:buFontTx/>
              <a:buNone/>
              <a:defRPr lang="en-US" sz="2400" b="1" kern="1200" baseline="0" dirty="0" smtClean="0">
                <a:solidFill>
                  <a:schemeClr val="bg1"/>
                </a:solidFill>
                <a:latin typeface="+mn-lt"/>
                <a:ea typeface="+mn-ea"/>
                <a:cs typeface="+mn-cs"/>
              </a:defRPr>
            </a:lvl1pPr>
            <a:lvl2pPr marL="0" indent="0" algn="ctr">
              <a:lnSpc>
                <a:spcPct val="120000"/>
              </a:lnSpc>
              <a:spcBef>
                <a:spcPts val="0"/>
              </a:spcBef>
              <a:spcAft>
                <a:spcPts val="600"/>
              </a:spcAft>
              <a:buFont typeface="Segoe UI" panose="020B0502040204020203" pitchFamily="34" charset="0"/>
              <a:buChar char="​"/>
              <a:defRPr sz="1600" baseline="0">
                <a:solidFill>
                  <a:schemeClr val="tx1"/>
                </a:solidFill>
              </a:defRPr>
            </a:lvl2pPr>
            <a:lvl3pPr marL="342900" indent="0">
              <a:buNone/>
              <a:defRPr/>
            </a:lvl3pPr>
          </a:lstStyle>
          <a:p>
            <a:pPr marL="0" lvl="0" indent="0" algn="ctr" defTabSz="914400" rtl="0" eaLnBrk="1" latinLnBrk="0" hangingPunct="1">
              <a:lnSpc>
                <a:spcPct val="110000"/>
              </a:lnSpc>
              <a:spcBef>
                <a:spcPts val="0"/>
              </a:spcBef>
              <a:spcAft>
                <a:spcPts val="1200"/>
              </a:spcAft>
              <a:buFont typeface="Segoe UI" panose="020B0502040204020203" pitchFamily="34" charset="0"/>
              <a:buChar char="​"/>
            </a:pPr>
            <a:r>
              <a:rPr lang="en-US"/>
              <a:t>Section Title</a:t>
            </a:r>
          </a:p>
        </p:txBody>
      </p:sp>
      <p:sp>
        <p:nvSpPr>
          <p:cNvPr id="27" name="Text Placeholder 4">
            <a:extLst>
              <a:ext uri="{FF2B5EF4-FFF2-40B4-BE49-F238E27FC236}">
                <a16:creationId xmlns:a16="http://schemas.microsoft.com/office/drawing/2014/main" id="{CD0F583C-2C4B-464B-AC2F-922F6345A0BB}"/>
              </a:ext>
            </a:extLst>
          </p:cNvPr>
          <p:cNvSpPr>
            <a:spLocks noGrp="1"/>
          </p:cNvSpPr>
          <p:nvPr>
            <p:ph type="body" sz="quarter" idx="28" hasCustomPrompt="1"/>
          </p:nvPr>
        </p:nvSpPr>
        <p:spPr>
          <a:xfrm>
            <a:off x="6206066" y="1578937"/>
            <a:ext cx="2670969" cy="1850063"/>
          </a:xfrm>
          <a:solidFill>
            <a:srgbClr val="001E62"/>
          </a:solidFill>
        </p:spPr>
        <p:txBody>
          <a:bodyPr wrap="square" lIns="274320" tIns="274320" rIns="274320" bIns="274320" anchor="ctr" anchorCtr="0">
            <a:noAutofit/>
          </a:bodyPr>
          <a:lstStyle>
            <a:lvl1pPr marL="457200" indent="-457200" algn="ctr">
              <a:lnSpc>
                <a:spcPct val="100000"/>
              </a:lnSpc>
              <a:spcBef>
                <a:spcPts val="0"/>
              </a:spcBef>
              <a:spcAft>
                <a:spcPts val="1200"/>
              </a:spcAft>
              <a:buFontTx/>
              <a:buNone/>
              <a:defRPr lang="en-US" sz="2400" b="1" kern="1200" baseline="0" dirty="0" smtClean="0">
                <a:solidFill>
                  <a:schemeClr val="bg1"/>
                </a:solidFill>
                <a:latin typeface="+mn-lt"/>
                <a:ea typeface="+mn-ea"/>
                <a:cs typeface="+mn-cs"/>
              </a:defRPr>
            </a:lvl1pPr>
            <a:lvl2pPr marL="285750" indent="-285750" algn="ctr">
              <a:lnSpc>
                <a:spcPct val="150000"/>
              </a:lnSpc>
              <a:spcBef>
                <a:spcPts val="0"/>
              </a:spcBef>
              <a:spcAft>
                <a:spcPts val="1200"/>
              </a:spcAft>
              <a:buFont typeface="Segoe UI" panose="020B0502040204020203" pitchFamily="34" charset="0"/>
              <a:buChar char="​"/>
              <a:defRPr lang="en-US" sz="1600" kern="1200" baseline="0" dirty="0">
                <a:solidFill>
                  <a:schemeClr val="tx1"/>
                </a:solidFill>
                <a:latin typeface="+mn-lt"/>
                <a:ea typeface="+mn-ea"/>
                <a:cs typeface="+mn-cs"/>
              </a:defRPr>
            </a:lvl2pPr>
            <a:lvl3pPr marL="342900" indent="0">
              <a:buNone/>
              <a:defRPr/>
            </a:lvl3pPr>
          </a:lstStyle>
          <a:p>
            <a:pPr marL="0" lvl="0" indent="0" algn="ctr" defTabSz="914400" rtl="0" eaLnBrk="1" latinLnBrk="0" hangingPunct="1">
              <a:lnSpc>
                <a:spcPct val="110000"/>
              </a:lnSpc>
              <a:spcBef>
                <a:spcPts val="0"/>
              </a:spcBef>
              <a:spcAft>
                <a:spcPts val="1200"/>
              </a:spcAft>
              <a:buFont typeface="Segoe UI" panose="020B0502040204020203" pitchFamily="34" charset="0"/>
              <a:buChar char="​"/>
            </a:pPr>
            <a:r>
              <a:rPr lang="en-US"/>
              <a:t>Section Title</a:t>
            </a:r>
          </a:p>
        </p:txBody>
      </p:sp>
      <p:sp>
        <p:nvSpPr>
          <p:cNvPr id="28" name="Text Placeholder 4">
            <a:extLst>
              <a:ext uri="{FF2B5EF4-FFF2-40B4-BE49-F238E27FC236}">
                <a16:creationId xmlns:a16="http://schemas.microsoft.com/office/drawing/2014/main" id="{CD0F583C-2C4B-464B-AC2F-922F6345A0BB}"/>
              </a:ext>
            </a:extLst>
          </p:cNvPr>
          <p:cNvSpPr>
            <a:spLocks noGrp="1"/>
          </p:cNvSpPr>
          <p:nvPr>
            <p:ph type="body" sz="quarter" idx="29" hasCustomPrompt="1"/>
          </p:nvPr>
        </p:nvSpPr>
        <p:spPr>
          <a:xfrm>
            <a:off x="3348302" y="1578937"/>
            <a:ext cx="2670969" cy="1850063"/>
          </a:xfrm>
          <a:solidFill>
            <a:schemeClr val="accent4"/>
          </a:solidFill>
        </p:spPr>
        <p:txBody>
          <a:bodyPr wrap="square" lIns="274320" tIns="274320" rIns="274320" bIns="274320" anchor="ctr" anchorCtr="0">
            <a:noAutofit/>
          </a:bodyPr>
          <a:lstStyle>
            <a:lvl1pPr marL="457200" indent="-457200" algn="ctr">
              <a:lnSpc>
                <a:spcPct val="100000"/>
              </a:lnSpc>
              <a:spcBef>
                <a:spcPts val="0"/>
              </a:spcBef>
              <a:spcAft>
                <a:spcPts val="1200"/>
              </a:spcAft>
              <a:buFontTx/>
              <a:buNone/>
              <a:defRPr lang="en-US" sz="2400" b="1" kern="1200" baseline="0" dirty="0" smtClean="0">
                <a:solidFill>
                  <a:schemeClr val="bg1"/>
                </a:solidFill>
                <a:latin typeface="+mn-lt"/>
                <a:ea typeface="+mn-ea"/>
                <a:cs typeface="+mn-cs"/>
              </a:defRPr>
            </a:lvl1pPr>
            <a:lvl2pPr marL="285750" indent="-285750" algn="ctr">
              <a:lnSpc>
                <a:spcPct val="150000"/>
              </a:lnSpc>
              <a:spcBef>
                <a:spcPts val="0"/>
              </a:spcBef>
              <a:spcAft>
                <a:spcPts val="1200"/>
              </a:spcAft>
              <a:buFont typeface="Segoe UI" panose="020B0502040204020203" pitchFamily="34" charset="0"/>
              <a:buChar char="​"/>
              <a:defRPr lang="en-US" sz="1600" kern="1200" baseline="0" dirty="0">
                <a:solidFill>
                  <a:schemeClr val="tx1"/>
                </a:solidFill>
                <a:latin typeface="+mn-lt"/>
                <a:ea typeface="+mn-ea"/>
                <a:cs typeface="+mn-cs"/>
              </a:defRPr>
            </a:lvl2pPr>
            <a:lvl3pPr marL="342900" indent="0">
              <a:buNone/>
              <a:defRPr/>
            </a:lvl3pPr>
          </a:lstStyle>
          <a:p>
            <a:pPr marL="0" lvl="0" indent="0" algn="ctr" defTabSz="914400" rtl="0" eaLnBrk="1" latinLnBrk="0" hangingPunct="1">
              <a:lnSpc>
                <a:spcPct val="110000"/>
              </a:lnSpc>
              <a:spcBef>
                <a:spcPts val="0"/>
              </a:spcBef>
              <a:spcAft>
                <a:spcPts val="1200"/>
              </a:spcAft>
              <a:buFont typeface="Segoe UI" panose="020B0502040204020203" pitchFamily="34" charset="0"/>
              <a:buChar char="​"/>
            </a:pPr>
            <a:r>
              <a:rPr lang="en-US"/>
              <a:t>Section Title</a:t>
            </a:r>
          </a:p>
        </p:txBody>
      </p:sp>
      <p:sp>
        <p:nvSpPr>
          <p:cNvPr id="8" name="Text Placeholder 4">
            <a:extLst>
              <a:ext uri="{FF2B5EF4-FFF2-40B4-BE49-F238E27FC236}">
                <a16:creationId xmlns:a16="http://schemas.microsoft.com/office/drawing/2014/main" id="{47963F25-5D7A-41EF-8318-8694382FD78A}"/>
              </a:ext>
            </a:extLst>
          </p:cNvPr>
          <p:cNvSpPr>
            <a:spLocks noGrp="1"/>
          </p:cNvSpPr>
          <p:nvPr>
            <p:ph type="body" sz="quarter" idx="30" hasCustomPrompt="1"/>
          </p:nvPr>
        </p:nvSpPr>
        <p:spPr>
          <a:xfrm>
            <a:off x="9063831" y="1578937"/>
            <a:ext cx="2670969" cy="1850063"/>
          </a:xfrm>
          <a:solidFill>
            <a:srgbClr val="1818A5"/>
          </a:solidFill>
        </p:spPr>
        <p:txBody>
          <a:bodyPr wrap="square" lIns="274320" tIns="274320" rIns="274320" bIns="274320" anchor="ctr" anchorCtr="0">
            <a:noAutofit/>
          </a:bodyPr>
          <a:lstStyle>
            <a:lvl1pPr marL="457200" indent="-457200" algn="ctr">
              <a:lnSpc>
                <a:spcPct val="100000"/>
              </a:lnSpc>
              <a:spcBef>
                <a:spcPts val="0"/>
              </a:spcBef>
              <a:spcAft>
                <a:spcPts val="1200"/>
              </a:spcAft>
              <a:buFontTx/>
              <a:buNone/>
              <a:defRPr lang="en-US" sz="2400" b="1" kern="1200" baseline="0" dirty="0" smtClean="0">
                <a:solidFill>
                  <a:schemeClr val="bg1"/>
                </a:solidFill>
                <a:latin typeface="+mn-lt"/>
                <a:ea typeface="+mn-ea"/>
                <a:cs typeface="+mn-cs"/>
              </a:defRPr>
            </a:lvl1pPr>
            <a:lvl2pPr marL="285750" indent="-285750" algn="ctr">
              <a:lnSpc>
                <a:spcPct val="150000"/>
              </a:lnSpc>
              <a:spcBef>
                <a:spcPts val="0"/>
              </a:spcBef>
              <a:spcAft>
                <a:spcPts val="1200"/>
              </a:spcAft>
              <a:buFont typeface="Segoe UI" panose="020B0502040204020203" pitchFamily="34" charset="0"/>
              <a:buChar char="​"/>
              <a:defRPr lang="en-US" sz="1600" kern="1200" baseline="0" dirty="0">
                <a:solidFill>
                  <a:schemeClr val="tx1"/>
                </a:solidFill>
                <a:latin typeface="+mn-lt"/>
                <a:ea typeface="+mn-ea"/>
                <a:cs typeface="+mn-cs"/>
              </a:defRPr>
            </a:lvl2pPr>
            <a:lvl3pPr marL="342900" indent="0">
              <a:buNone/>
              <a:defRPr/>
            </a:lvl3pPr>
          </a:lstStyle>
          <a:p>
            <a:pPr marL="0" lvl="0" indent="0" algn="ctr" defTabSz="914400" rtl="0" eaLnBrk="1" latinLnBrk="0" hangingPunct="1">
              <a:lnSpc>
                <a:spcPct val="110000"/>
              </a:lnSpc>
              <a:spcBef>
                <a:spcPts val="0"/>
              </a:spcBef>
              <a:spcAft>
                <a:spcPts val="1200"/>
              </a:spcAft>
              <a:buFont typeface="Segoe UI" panose="020B0502040204020203" pitchFamily="34" charset="0"/>
              <a:buChar char="​"/>
            </a:pPr>
            <a:r>
              <a:rPr lang="en-US"/>
              <a:t>Section Title</a:t>
            </a:r>
          </a:p>
        </p:txBody>
      </p:sp>
      <p:sp>
        <p:nvSpPr>
          <p:cNvPr id="14" name="Text Placeholder 4">
            <a:extLst>
              <a:ext uri="{FF2B5EF4-FFF2-40B4-BE49-F238E27FC236}">
                <a16:creationId xmlns:a16="http://schemas.microsoft.com/office/drawing/2014/main" id="{8E694DA4-7BA3-4AC2-8BA9-AD89B2712FEB}"/>
              </a:ext>
            </a:extLst>
          </p:cNvPr>
          <p:cNvSpPr>
            <a:spLocks noGrp="1"/>
          </p:cNvSpPr>
          <p:nvPr>
            <p:ph type="body" sz="quarter" idx="31" hasCustomPrompt="1"/>
          </p:nvPr>
        </p:nvSpPr>
        <p:spPr>
          <a:xfrm>
            <a:off x="490538" y="3610937"/>
            <a:ext cx="2670969" cy="1850063"/>
          </a:xfrm>
          <a:solidFill>
            <a:srgbClr val="440099"/>
          </a:solidFill>
        </p:spPr>
        <p:txBody>
          <a:bodyPr wrap="square" lIns="274320" tIns="274320" rIns="274320" bIns="274320" anchor="ctr" anchorCtr="0">
            <a:noAutofit/>
          </a:bodyPr>
          <a:lstStyle>
            <a:lvl1pPr marL="457200" indent="-457200" algn="ctr">
              <a:lnSpc>
                <a:spcPct val="100000"/>
              </a:lnSpc>
              <a:spcBef>
                <a:spcPts val="0"/>
              </a:spcBef>
              <a:spcAft>
                <a:spcPts val="1200"/>
              </a:spcAft>
              <a:buFontTx/>
              <a:buNone/>
              <a:defRPr lang="en-US" sz="2400" b="1" kern="1200" baseline="0" dirty="0" smtClean="0">
                <a:solidFill>
                  <a:schemeClr val="bg1"/>
                </a:solidFill>
                <a:latin typeface="+mn-lt"/>
                <a:ea typeface="+mn-ea"/>
                <a:cs typeface="+mn-cs"/>
              </a:defRPr>
            </a:lvl1pPr>
            <a:lvl2pPr marL="0" indent="0" algn="ctr">
              <a:lnSpc>
                <a:spcPct val="120000"/>
              </a:lnSpc>
              <a:spcBef>
                <a:spcPts val="0"/>
              </a:spcBef>
              <a:spcAft>
                <a:spcPts val="600"/>
              </a:spcAft>
              <a:buFont typeface="Segoe UI" panose="020B0502040204020203" pitchFamily="34" charset="0"/>
              <a:buChar char="​"/>
              <a:defRPr sz="1600" baseline="0">
                <a:solidFill>
                  <a:schemeClr val="tx1"/>
                </a:solidFill>
              </a:defRPr>
            </a:lvl2pPr>
            <a:lvl3pPr marL="342900" indent="0">
              <a:buNone/>
              <a:defRPr/>
            </a:lvl3pPr>
          </a:lstStyle>
          <a:p>
            <a:pPr marL="0" lvl="0" indent="0" algn="ctr" defTabSz="914400" rtl="0" eaLnBrk="1" latinLnBrk="0" hangingPunct="1">
              <a:lnSpc>
                <a:spcPct val="110000"/>
              </a:lnSpc>
              <a:spcBef>
                <a:spcPts val="0"/>
              </a:spcBef>
              <a:spcAft>
                <a:spcPts val="1200"/>
              </a:spcAft>
              <a:buFont typeface="Segoe UI" panose="020B0502040204020203" pitchFamily="34" charset="0"/>
              <a:buChar char="​"/>
            </a:pPr>
            <a:r>
              <a:rPr lang="en-US"/>
              <a:t>Section Title</a:t>
            </a:r>
          </a:p>
        </p:txBody>
      </p:sp>
      <p:sp>
        <p:nvSpPr>
          <p:cNvPr id="15" name="Text Placeholder 4">
            <a:extLst>
              <a:ext uri="{FF2B5EF4-FFF2-40B4-BE49-F238E27FC236}">
                <a16:creationId xmlns:a16="http://schemas.microsoft.com/office/drawing/2014/main" id="{08B71BBC-0012-49D9-96FE-894BB2621A14}"/>
              </a:ext>
            </a:extLst>
          </p:cNvPr>
          <p:cNvSpPr>
            <a:spLocks noGrp="1"/>
          </p:cNvSpPr>
          <p:nvPr>
            <p:ph type="body" sz="quarter" idx="32" hasCustomPrompt="1"/>
          </p:nvPr>
        </p:nvSpPr>
        <p:spPr>
          <a:xfrm>
            <a:off x="6206066" y="3610937"/>
            <a:ext cx="2670969" cy="1850063"/>
          </a:xfrm>
          <a:solidFill>
            <a:srgbClr val="285C4D"/>
          </a:solidFill>
        </p:spPr>
        <p:txBody>
          <a:bodyPr wrap="square" lIns="274320" tIns="274320" rIns="274320" bIns="274320" anchor="ctr" anchorCtr="0">
            <a:noAutofit/>
          </a:bodyPr>
          <a:lstStyle>
            <a:lvl1pPr marL="457200" indent="-457200" algn="ctr">
              <a:lnSpc>
                <a:spcPct val="100000"/>
              </a:lnSpc>
              <a:spcBef>
                <a:spcPts val="0"/>
              </a:spcBef>
              <a:spcAft>
                <a:spcPts val="1200"/>
              </a:spcAft>
              <a:buFontTx/>
              <a:buNone/>
              <a:defRPr lang="en-US" sz="2400" b="1" kern="1200" baseline="0" dirty="0" smtClean="0">
                <a:solidFill>
                  <a:schemeClr val="bg1"/>
                </a:solidFill>
                <a:latin typeface="+mn-lt"/>
                <a:ea typeface="+mn-ea"/>
                <a:cs typeface="+mn-cs"/>
              </a:defRPr>
            </a:lvl1pPr>
            <a:lvl2pPr marL="285750" indent="-285750" algn="ctr">
              <a:lnSpc>
                <a:spcPct val="150000"/>
              </a:lnSpc>
              <a:spcBef>
                <a:spcPts val="0"/>
              </a:spcBef>
              <a:spcAft>
                <a:spcPts val="1200"/>
              </a:spcAft>
              <a:buFont typeface="Segoe UI" panose="020B0502040204020203" pitchFamily="34" charset="0"/>
              <a:buChar char="​"/>
              <a:defRPr lang="en-US" sz="1600" kern="1200" baseline="0" dirty="0">
                <a:solidFill>
                  <a:schemeClr val="tx1"/>
                </a:solidFill>
                <a:latin typeface="+mn-lt"/>
                <a:ea typeface="+mn-ea"/>
                <a:cs typeface="+mn-cs"/>
              </a:defRPr>
            </a:lvl2pPr>
            <a:lvl3pPr marL="342900" indent="0">
              <a:buNone/>
              <a:defRPr/>
            </a:lvl3pPr>
          </a:lstStyle>
          <a:p>
            <a:pPr marL="0" lvl="0" indent="0" algn="ctr" defTabSz="914400" rtl="0" eaLnBrk="1" latinLnBrk="0" hangingPunct="1">
              <a:lnSpc>
                <a:spcPct val="110000"/>
              </a:lnSpc>
              <a:spcBef>
                <a:spcPts val="0"/>
              </a:spcBef>
              <a:spcAft>
                <a:spcPts val="1200"/>
              </a:spcAft>
              <a:buFont typeface="Segoe UI" panose="020B0502040204020203" pitchFamily="34" charset="0"/>
              <a:buChar char="​"/>
            </a:pPr>
            <a:r>
              <a:rPr lang="en-US"/>
              <a:t>Section Title</a:t>
            </a:r>
          </a:p>
        </p:txBody>
      </p:sp>
      <p:sp>
        <p:nvSpPr>
          <p:cNvPr id="16" name="Text Placeholder 4">
            <a:extLst>
              <a:ext uri="{FF2B5EF4-FFF2-40B4-BE49-F238E27FC236}">
                <a16:creationId xmlns:a16="http://schemas.microsoft.com/office/drawing/2014/main" id="{A3F758DB-B83C-47AD-8245-505315E52BA9}"/>
              </a:ext>
            </a:extLst>
          </p:cNvPr>
          <p:cNvSpPr>
            <a:spLocks noGrp="1"/>
          </p:cNvSpPr>
          <p:nvPr>
            <p:ph type="body" sz="quarter" idx="33" hasCustomPrompt="1"/>
          </p:nvPr>
        </p:nvSpPr>
        <p:spPr>
          <a:xfrm>
            <a:off x="3348302" y="3610937"/>
            <a:ext cx="2670969" cy="1850063"/>
          </a:xfrm>
          <a:solidFill>
            <a:srgbClr val="6638BD"/>
          </a:solidFill>
        </p:spPr>
        <p:txBody>
          <a:bodyPr wrap="square" lIns="274320" tIns="274320" rIns="274320" bIns="274320" anchor="ctr" anchorCtr="0">
            <a:noAutofit/>
          </a:bodyPr>
          <a:lstStyle>
            <a:lvl1pPr marL="457200" indent="-457200" algn="ctr">
              <a:lnSpc>
                <a:spcPct val="100000"/>
              </a:lnSpc>
              <a:spcBef>
                <a:spcPts val="0"/>
              </a:spcBef>
              <a:spcAft>
                <a:spcPts val="1200"/>
              </a:spcAft>
              <a:buFontTx/>
              <a:buNone/>
              <a:defRPr lang="en-US" sz="2400" b="1" kern="1200" baseline="0" dirty="0" smtClean="0">
                <a:solidFill>
                  <a:schemeClr val="bg1"/>
                </a:solidFill>
                <a:latin typeface="+mn-lt"/>
                <a:ea typeface="+mn-ea"/>
                <a:cs typeface="+mn-cs"/>
              </a:defRPr>
            </a:lvl1pPr>
            <a:lvl2pPr marL="285750" indent="-285750" algn="ctr">
              <a:lnSpc>
                <a:spcPct val="150000"/>
              </a:lnSpc>
              <a:spcBef>
                <a:spcPts val="0"/>
              </a:spcBef>
              <a:spcAft>
                <a:spcPts val="1200"/>
              </a:spcAft>
              <a:buFont typeface="Segoe UI" panose="020B0502040204020203" pitchFamily="34" charset="0"/>
              <a:buChar char="​"/>
              <a:defRPr lang="en-US" sz="1600" kern="1200" baseline="0" dirty="0">
                <a:solidFill>
                  <a:schemeClr val="tx1"/>
                </a:solidFill>
                <a:latin typeface="+mn-lt"/>
                <a:ea typeface="+mn-ea"/>
                <a:cs typeface="+mn-cs"/>
              </a:defRPr>
            </a:lvl2pPr>
            <a:lvl3pPr marL="342900" indent="0">
              <a:buNone/>
              <a:defRPr/>
            </a:lvl3pPr>
          </a:lstStyle>
          <a:p>
            <a:pPr marL="0" lvl="0" indent="0" algn="ctr" defTabSz="914400" rtl="0" eaLnBrk="1" latinLnBrk="0" hangingPunct="1">
              <a:lnSpc>
                <a:spcPct val="110000"/>
              </a:lnSpc>
              <a:spcBef>
                <a:spcPts val="0"/>
              </a:spcBef>
              <a:spcAft>
                <a:spcPts val="1200"/>
              </a:spcAft>
              <a:buFont typeface="Segoe UI" panose="020B0502040204020203" pitchFamily="34" charset="0"/>
              <a:buChar char="​"/>
            </a:pPr>
            <a:r>
              <a:rPr lang="en-US"/>
              <a:t>Section Title</a:t>
            </a:r>
          </a:p>
        </p:txBody>
      </p:sp>
      <p:sp>
        <p:nvSpPr>
          <p:cNvPr id="18" name="Text Placeholder 4">
            <a:extLst>
              <a:ext uri="{FF2B5EF4-FFF2-40B4-BE49-F238E27FC236}">
                <a16:creationId xmlns:a16="http://schemas.microsoft.com/office/drawing/2014/main" id="{6B381717-B369-4D88-99AF-AFE8A2F9503D}"/>
              </a:ext>
            </a:extLst>
          </p:cNvPr>
          <p:cNvSpPr>
            <a:spLocks noGrp="1"/>
          </p:cNvSpPr>
          <p:nvPr>
            <p:ph type="body" sz="quarter" idx="34" hasCustomPrompt="1"/>
          </p:nvPr>
        </p:nvSpPr>
        <p:spPr>
          <a:xfrm>
            <a:off x="9063831" y="3610937"/>
            <a:ext cx="2670969" cy="1850063"/>
          </a:xfrm>
          <a:solidFill>
            <a:srgbClr val="009B77"/>
          </a:solidFill>
        </p:spPr>
        <p:txBody>
          <a:bodyPr wrap="square" lIns="274320" tIns="274320" rIns="274320" bIns="274320" anchor="ctr" anchorCtr="0">
            <a:noAutofit/>
          </a:bodyPr>
          <a:lstStyle>
            <a:lvl1pPr marL="457200" indent="-457200" algn="ctr">
              <a:lnSpc>
                <a:spcPct val="100000"/>
              </a:lnSpc>
              <a:spcBef>
                <a:spcPts val="0"/>
              </a:spcBef>
              <a:spcAft>
                <a:spcPts val="1200"/>
              </a:spcAft>
              <a:buFontTx/>
              <a:buNone/>
              <a:defRPr lang="en-US" sz="2400" b="1" kern="1200" baseline="0" dirty="0" smtClean="0">
                <a:solidFill>
                  <a:schemeClr val="bg1"/>
                </a:solidFill>
                <a:latin typeface="+mn-lt"/>
                <a:ea typeface="+mn-ea"/>
                <a:cs typeface="+mn-cs"/>
              </a:defRPr>
            </a:lvl1pPr>
            <a:lvl2pPr marL="285750" indent="-285750" algn="ctr">
              <a:lnSpc>
                <a:spcPct val="150000"/>
              </a:lnSpc>
              <a:spcBef>
                <a:spcPts val="0"/>
              </a:spcBef>
              <a:spcAft>
                <a:spcPts val="1200"/>
              </a:spcAft>
              <a:buFont typeface="Segoe UI" panose="020B0502040204020203" pitchFamily="34" charset="0"/>
              <a:buChar char="​"/>
              <a:defRPr lang="en-US" sz="1600" kern="1200" baseline="0" dirty="0">
                <a:solidFill>
                  <a:schemeClr val="tx1"/>
                </a:solidFill>
                <a:latin typeface="+mn-lt"/>
                <a:ea typeface="+mn-ea"/>
                <a:cs typeface="+mn-cs"/>
              </a:defRPr>
            </a:lvl2pPr>
            <a:lvl3pPr marL="342900" indent="0">
              <a:buNone/>
              <a:defRPr/>
            </a:lvl3pPr>
          </a:lstStyle>
          <a:p>
            <a:pPr marL="0" lvl="0" indent="0" algn="ctr" defTabSz="914400" rtl="0" eaLnBrk="1" latinLnBrk="0" hangingPunct="1">
              <a:lnSpc>
                <a:spcPct val="110000"/>
              </a:lnSpc>
              <a:spcBef>
                <a:spcPts val="0"/>
              </a:spcBef>
              <a:spcAft>
                <a:spcPts val="1200"/>
              </a:spcAft>
              <a:buFont typeface="Segoe UI" panose="020B0502040204020203" pitchFamily="34" charset="0"/>
              <a:buChar char="​"/>
            </a:pPr>
            <a:r>
              <a:rPr lang="en-US"/>
              <a:t>Section Title</a:t>
            </a:r>
          </a:p>
        </p:txBody>
      </p:sp>
      <p:sp>
        <p:nvSpPr>
          <p:cNvPr id="21" name="TextBox 20">
            <a:extLst>
              <a:ext uri="{FF2B5EF4-FFF2-40B4-BE49-F238E27FC236}">
                <a16:creationId xmlns:a16="http://schemas.microsoft.com/office/drawing/2014/main" id="{C343C7E0-0700-496C-9ABC-4AD7334B3594}"/>
              </a:ext>
            </a:extLst>
          </p:cNvPr>
          <p:cNvSpPr txBox="1"/>
          <p:nvPr userDrawn="1"/>
        </p:nvSpPr>
        <p:spPr>
          <a:xfrm>
            <a:off x="276489" y="7251912"/>
            <a:ext cx="6143626" cy="1323439"/>
          </a:xfrm>
          <a:prstGeom prst="rect">
            <a:avLst/>
          </a:prstGeom>
          <a:noFill/>
        </p:spPr>
        <p:txBody>
          <a:bodyPr wrap="square">
            <a:spAutoFit/>
          </a:bodyPr>
          <a:lstStyle/>
          <a:p>
            <a:r>
              <a:rPr lang="en-US" sz="1600" b="1">
                <a:highlight>
                  <a:srgbClr val="FFFF00"/>
                </a:highlight>
              </a:rPr>
              <a:t>↑</a:t>
            </a:r>
          </a:p>
          <a:p>
            <a:r>
              <a:rPr lang="en-US" sz="1600">
                <a:highlight>
                  <a:srgbClr val="FFFF00"/>
                </a:highlight>
              </a:rPr>
              <a:t>Cut and paste this link from the Slide Master into the lower left corner of all content slides to make it easy to get back to the dashboard. Use white or black text as necessary to ensure legibility. Move off of Master slide if not using.</a:t>
            </a:r>
          </a:p>
        </p:txBody>
      </p:sp>
      <p:sp>
        <p:nvSpPr>
          <p:cNvPr id="6" name="Text Placeholder 9">
            <a:extLst>
              <a:ext uri="{FF2B5EF4-FFF2-40B4-BE49-F238E27FC236}">
                <a16:creationId xmlns:a16="http://schemas.microsoft.com/office/drawing/2014/main" id="{7C1EA132-D2F2-46FD-88F8-DE8AABD22954}"/>
              </a:ext>
            </a:extLst>
          </p:cNvPr>
          <p:cNvSpPr txBox="1">
            <a:spLocks/>
          </p:cNvSpPr>
          <p:nvPr userDrawn="1"/>
        </p:nvSpPr>
        <p:spPr>
          <a:xfrm>
            <a:off x="457200" y="6993851"/>
            <a:ext cx="1223092" cy="184666"/>
          </a:xfrm>
          <a:prstGeom prst="rect">
            <a:avLst/>
          </a:prstGeom>
        </p:spPr>
        <p:txBody>
          <a:bodyPr wrap="none" lIns="0" tIns="0" rIns="0" bIns="0">
            <a:spAutoFit/>
          </a:bodyPr>
          <a:lstStyle>
            <a:lvl1pPr marL="0" indent="0" algn="l" defTabSz="914400" rtl="0" eaLnBrk="1" latinLnBrk="0" hangingPunct="1">
              <a:lnSpc>
                <a:spcPct val="100000"/>
              </a:lnSpc>
              <a:spcBef>
                <a:spcPts val="0"/>
              </a:spcBef>
              <a:spcAft>
                <a:spcPts val="1200"/>
              </a:spcAft>
              <a:buFont typeface="Segoe UI" panose="020B0502040204020203" pitchFamily="34" charset="0"/>
              <a:buChar char="​"/>
              <a:defRPr sz="3600" b="1" kern="1200">
                <a:solidFill>
                  <a:schemeClr val="tx1"/>
                </a:solidFill>
                <a:latin typeface="+mn-lt"/>
                <a:ea typeface="+mn-ea"/>
                <a:cs typeface="+mn-cs"/>
              </a:defRPr>
            </a:lvl1pPr>
            <a:lvl2pPr marL="0" indent="0" algn="l" defTabSz="914400" rtl="0" eaLnBrk="1" latinLnBrk="0" hangingPunct="1">
              <a:lnSpc>
                <a:spcPct val="110000"/>
              </a:lnSpc>
              <a:spcBef>
                <a:spcPts val="300"/>
              </a:spcBef>
              <a:spcAft>
                <a:spcPts val="300"/>
              </a:spcAft>
              <a:buFont typeface="Segoe UI" panose="020B0502040204020203" pitchFamily="34" charset="0"/>
              <a:buChar char="​"/>
              <a:defRPr sz="3600" kern="1200">
                <a:solidFill>
                  <a:schemeClr val="tx1"/>
                </a:solidFill>
                <a:latin typeface="+mn-lt"/>
                <a:ea typeface="+mn-ea"/>
                <a:cs typeface="+mn-cs"/>
              </a:defRPr>
            </a:lvl2pPr>
            <a:lvl3pPr marL="0" indent="0" algn="l" defTabSz="914400" rtl="0" eaLnBrk="1" latinLnBrk="0" hangingPunct="1">
              <a:lnSpc>
                <a:spcPct val="110000"/>
              </a:lnSpc>
              <a:spcBef>
                <a:spcPts val="300"/>
              </a:spcBef>
              <a:spcAft>
                <a:spcPts val="300"/>
              </a:spcAft>
              <a:buFont typeface="Segoe UI" panose="020B0502040204020203" pitchFamily="34" charset="0"/>
              <a:buChar char="​"/>
              <a:defRPr sz="3600" kern="1200">
                <a:solidFill>
                  <a:schemeClr val="tx1"/>
                </a:solidFill>
                <a:latin typeface="+mn-lt"/>
                <a:ea typeface="+mn-ea"/>
                <a:cs typeface="+mn-cs"/>
              </a:defRPr>
            </a:lvl3pPr>
            <a:lvl4pPr marL="0" indent="0" algn="l" defTabSz="914400" rtl="0" eaLnBrk="1" latinLnBrk="0" hangingPunct="1">
              <a:lnSpc>
                <a:spcPct val="110000"/>
              </a:lnSpc>
              <a:spcBef>
                <a:spcPts val="300"/>
              </a:spcBef>
              <a:spcAft>
                <a:spcPts val="300"/>
              </a:spcAft>
              <a:buFont typeface="Segoe UI" panose="020B0502040204020203" pitchFamily="34" charset="0"/>
              <a:buChar char="​"/>
              <a:defRPr sz="3600" kern="1200">
                <a:solidFill>
                  <a:schemeClr val="tx1"/>
                </a:solidFill>
                <a:latin typeface="+mn-lt"/>
                <a:ea typeface="+mn-ea"/>
                <a:cs typeface="+mn-cs"/>
              </a:defRPr>
            </a:lvl4pPr>
            <a:lvl5pPr marL="0" indent="0" algn="l" defTabSz="914400" rtl="0" eaLnBrk="1" latinLnBrk="0" hangingPunct="1">
              <a:lnSpc>
                <a:spcPct val="110000"/>
              </a:lnSpc>
              <a:spcBef>
                <a:spcPts val="300"/>
              </a:spcBef>
              <a:spcAft>
                <a:spcPts val="300"/>
              </a:spcAft>
              <a:buFont typeface="Segoe UI" panose="020B0502040204020203" pitchFamily="34" charset="0"/>
              <a:buChar char="​"/>
              <a:defRPr sz="3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a:solidFill>
                  <a:schemeClr val="bg2"/>
                </a:solidFill>
                <a:hlinkClick r:id="" action="ppaction://noaction">
                  <a:extLst>
                    <a:ext uri="{A12FA001-AC4F-418D-AE19-62706E023703}">
                      <ahyp:hlinkClr xmlns:ahyp="http://schemas.microsoft.com/office/drawing/2018/hyperlinkcolor" val="tx"/>
                    </a:ext>
                  </a:extLst>
                </a:hlinkClick>
              </a:rPr>
              <a:t>Back to Contents</a:t>
            </a:r>
            <a:endParaRPr lang="en-US" sz="1200">
              <a:solidFill>
                <a:schemeClr val="bg2"/>
              </a:solidFill>
            </a:endParaRPr>
          </a:p>
        </p:txBody>
      </p:sp>
    </p:spTree>
    <p:extLst>
      <p:ext uri="{BB962C8B-B14F-4D97-AF65-F5344CB8AC3E}">
        <p14:creationId xmlns:p14="http://schemas.microsoft.com/office/powerpoint/2010/main" val="29664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Text + Image Vertical">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457201" y="457200"/>
            <a:ext cx="4289612" cy="492443"/>
          </a:xfrm>
        </p:spPr>
        <p:txBody>
          <a:bodyPr wrap="square">
            <a:spAutoFit/>
          </a:bodyPr>
          <a:lstStyle>
            <a:lvl1pPr marL="0" indent="0">
              <a:lnSpc>
                <a:spcPct val="100000"/>
              </a:lnSpc>
              <a:spcBef>
                <a:spcPts val="0"/>
              </a:spcBef>
              <a:spcAft>
                <a:spcPts val="1200"/>
              </a:spcAft>
              <a:buFont typeface="Segoe UI" panose="020B0502040204020203" pitchFamily="34" charset="0"/>
              <a:buChar char="​"/>
              <a:defRPr sz="3200" b="1"/>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Section Title </a:t>
            </a:r>
          </a:p>
        </p:txBody>
      </p:sp>
      <p:sp>
        <p:nvSpPr>
          <p:cNvPr id="5" name="Picture Placeholder 2">
            <a:extLst>
              <a:ext uri="{FF2B5EF4-FFF2-40B4-BE49-F238E27FC236}">
                <a16:creationId xmlns:a16="http://schemas.microsoft.com/office/drawing/2014/main" id="{19060C73-81CE-4497-AA65-02CEE4867E14}"/>
              </a:ext>
            </a:extLst>
          </p:cNvPr>
          <p:cNvSpPr>
            <a:spLocks noGrp="1"/>
          </p:cNvSpPr>
          <p:nvPr>
            <p:ph type="pic" idx="26"/>
          </p:nvPr>
        </p:nvSpPr>
        <p:spPr>
          <a:xfrm>
            <a:off x="5425440" y="457201"/>
            <a:ext cx="6309361" cy="5943599"/>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6" name="Footer Placeholder 5">
            <a:extLst>
              <a:ext uri="{FF2B5EF4-FFF2-40B4-BE49-F238E27FC236}">
                <a16:creationId xmlns:a16="http://schemas.microsoft.com/office/drawing/2014/main" id="{2334AC09-8C9E-403A-A8B3-F9D9FFA703DE}"/>
              </a:ext>
            </a:extLst>
          </p:cNvPr>
          <p:cNvSpPr>
            <a:spLocks noGrp="1"/>
          </p:cNvSpPr>
          <p:nvPr>
            <p:ph type="ftr" sz="quarter" idx="11"/>
          </p:nvPr>
        </p:nvSpPr>
        <p:spPr>
          <a:xfrm>
            <a:off x="4216400" y="6410137"/>
            <a:ext cx="7518400" cy="365124"/>
          </a:xfrm>
        </p:spPr>
        <p:txBody>
          <a:bodyPr/>
          <a:lstStyle/>
          <a:p>
            <a:endParaRPr lang="en-US"/>
          </a:p>
        </p:txBody>
      </p:sp>
      <p:sp>
        <p:nvSpPr>
          <p:cNvPr id="8" name="Slide Number Placeholder 6">
            <a:extLst>
              <a:ext uri="{FF2B5EF4-FFF2-40B4-BE49-F238E27FC236}">
                <a16:creationId xmlns:a16="http://schemas.microsoft.com/office/drawing/2014/main" id="{BF6939B1-3ED9-4179-975A-7483FE85E99D}"/>
              </a:ext>
            </a:extLst>
          </p:cNvPr>
          <p:cNvSpPr>
            <a:spLocks noGrp="1"/>
          </p:cNvSpPr>
          <p:nvPr>
            <p:ph type="sldNum" sz="quarter" idx="12"/>
          </p:nvPr>
        </p:nvSpPr>
        <p:spPr>
          <a:xfrm>
            <a:off x="11734800" y="6410137"/>
            <a:ext cx="457200" cy="365125"/>
          </a:xfrm>
        </p:spPr>
        <p:txBody>
          <a:bodyPr/>
          <a:lstStyle/>
          <a:p>
            <a:fld id="{DD7C5E4E-CFDF-4048-AADC-D61B5EC07D91}" type="slidenum">
              <a:rPr lang="en-US" smtClean="0"/>
              <a:pPr/>
              <a:t>‹#›</a:t>
            </a:fld>
            <a:endParaRPr lang="en-US"/>
          </a:p>
        </p:txBody>
      </p:sp>
      <p:sp>
        <p:nvSpPr>
          <p:cNvPr id="9" name="Text Placeholder 7">
            <a:extLst>
              <a:ext uri="{FF2B5EF4-FFF2-40B4-BE49-F238E27FC236}">
                <a16:creationId xmlns:a16="http://schemas.microsoft.com/office/drawing/2014/main" id="{36318ECC-4164-40C4-8BC6-929A170CBD1D}"/>
              </a:ext>
            </a:extLst>
          </p:cNvPr>
          <p:cNvSpPr>
            <a:spLocks noGrp="1"/>
          </p:cNvSpPr>
          <p:nvPr>
            <p:ph type="body" sz="quarter" idx="16" hasCustomPrompt="1"/>
          </p:nvPr>
        </p:nvSpPr>
        <p:spPr>
          <a:xfrm>
            <a:off x="1161073" y="6030570"/>
            <a:ext cx="4094070" cy="370230"/>
          </a:xfrm>
          <a:solidFill>
            <a:schemeClr val="bg1"/>
          </a:solidFill>
        </p:spPr>
        <p:txBody>
          <a:bodyPr wrap="none" lIns="0" tIns="0" rIns="0" bIns="0">
            <a:spAutoFit/>
          </a:bodyPr>
          <a:lstStyle>
            <a:lvl1pPr marL="0" indent="0" algn="r">
              <a:buFont typeface="Segoe UI" panose="020B0502040204020203" pitchFamily="34" charset="0"/>
              <a:buChar char="​"/>
              <a:defRPr sz="1000" b="1" baseline="0"/>
            </a:lvl1pPr>
            <a:lvl2pPr marL="0" indent="0" algn="r">
              <a:spcBef>
                <a:spcPts val="0"/>
              </a:spcBef>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
        <p:nvSpPr>
          <p:cNvPr id="11" name="Text Placeholder 10">
            <a:extLst>
              <a:ext uri="{FF2B5EF4-FFF2-40B4-BE49-F238E27FC236}">
                <a16:creationId xmlns:a16="http://schemas.microsoft.com/office/drawing/2014/main" id="{650AC85A-DA29-442D-AE3C-CA124761C542}"/>
              </a:ext>
            </a:extLst>
          </p:cNvPr>
          <p:cNvSpPr>
            <a:spLocks noGrp="1"/>
          </p:cNvSpPr>
          <p:nvPr>
            <p:ph type="body" sz="quarter" idx="20" hasCustomPrompt="1"/>
          </p:nvPr>
        </p:nvSpPr>
        <p:spPr>
          <a:xfrm rot="10800000">
            <a:off x="5145415" y="5832578"/>
            <a:ext cx="109728" cy="100584"/>
          </a:xfrm>
          <a:blipFill>
            <a:blip r:embed="rId2"/>
            <a:stretch>
              <a:fillRect/>
            </a:stretch>
          </a:blipFill>
        </p:spPr>
        <p:txBody>
          <a:bodyPr>
            <a:normAutofit/>
          </a:bodyPr>
          <a:lstStyle>
            <a:lvl1pPr marL="0" indent="0">
              <a:buNone/>
              <a:defRPr sz="100"/>
            </a:lvl1pPr>
          </a:lstStyle>
          <a:p>
            <a:pPr lvl="0"/>
            <a:r>
              <a:rPr lang="en-US"/>
              <a:t>.</a:t>
            </a:r>
          </a:p>
        </p:txBody>
      </p:sp>
    </p:spTree>
    <p:extLst>
      <p:ext uri="{BB962C8B-B14F-4D97-AF65-F5344CB8AC3E}">
        <p14:creationId xmlns:p14="http://schemas.microsoft.com/office/powerpoint/2010/main" val="267374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Text + BG Image">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4591BD4-3627-431D-B733-13CE60DA08D0}"/>
              </a:ext>
            </a:extLst>
          </p:cNvPr>
          <p:cNvSpPr>
            <a:spLocks noGrp="1"/>
          </p:cNvSpPr>
          <p:nvPr>
            <p:ph type="pic" sz="quarter" idx="10" hasCustomPrompt="1"/>
          </p:nvPr>
        </p:nvSpPr>
        <p:spPr>
          <a:xfrm>
            <a:off x="0" y="0"/>
            <a:ext cx="12191999" cy="6858000"/>
          </a:xfrm>
          <a:solidFill>
            <a:schemeClr val="tx1">
              <a:lumMod val="95000"/>
            </a:schemeClr>
          </a:solidFill>
        </p:spPr>
        <p:txBody>
          <a:bodyPr anchor="ctr"/>
          <a:lstStyle>
            <a:lvl1pPr marL="0" indent="0" algn="ctr">
              <a:buNone/>
              <a:defRPr>
                <a:solidFill>
                  <a:schemeClr val="bg1"/>
                </a:solidFill>
              </a:defRPr>
            </a:lvl1pPr>
          </a:lstStyle>
          <a:p>
            <a:r>
              <a:rPr lang="en-US"/>
              <a:t>Click to insert image</a:t>
            </a:r>
          </a:p>
        </p:txBody>
      </p:sp>
      <p:sp>
        <p:nvSpPr>
          <p:cNvPr id="12" name="Title 1">
            <a:extLst>
              <a:ext uri="{FF2B5EF4-FFF2-40B4-BE49-F238E27FC236}">
                <a16:creationId xmlns:a16="http://schemas.microsoft.com/office/drawing/2014/main" id="{6F70813E-9196-4EF6-A668-2D6D18A505EF}"/>
              </a:ext>
            </a:extLst>
          </p:cNvPr>
          <p:cNvSpPr>
            <a:spLocks noGrp="1"/>
          </p:cNvSpPr>
          <p:nvPr>
            <p:ph type="title" hasCustomPrompt="1"/>
          </p:nvPr>
        </p:nvSpPr>
        <p:spPr>
          <a:xfrm>
            <a:off x="457199" y="457201"/>
            <a:ext cx="2728952" cy="824841"/>
          </a:xfrm>
          <a:solidFill>
            <a:schemeClr val="tx1"/>
          </a:solidFill>
        </p:spPr>
        <p:txBody>
          <a:bodyPr wrap="none" lIns="182880" tIns="182880" rIns="182880" bIns="146304" anchor="t">
            <a:spAutoFit/>
          </a:bodyPr>
          <a:lstStyle>
            <a:lvl1pPr>
              <a:lnSpc>
                <a:spcPct val="100000"/>
              </a:lnSpc>
              <a:spcAft>
                <a:spcPts val="1200"/>
              </a:spcAft>
              <a:defRPr sz="3200" baseline="0">
                <a:solidFill>
                  <a:schemeClr val="bg1"/>
                </a:solidFill>
              </a:defRPr>
            </a:lvl1pPr>
          </a:lstStyle>
          <a:p>
            <a:r>
              <a:rPr lang="en-US"/>
              <a:t>Section Title</a:t>
            </a:r>
          </a:p>
        </p:txBody>
      </p:sp>
      <p:sp>
        <p:nvSpPr>
          <p:cNvPr id="8" name="Text Placeholder 7">
            <a:extLst>
              <a:ext uri="{FF2B5EF4-FFF2-40B4-BE49-F238E27FC236}">
                <a16:creationId xmlns:a16="http://schemas.microsoft.com/office/drawing/2014/main" id="{EECEB504-B655-91E8-43D4-C174D477B652}"/>
              </a:ext>
            </a:extLst>
          </p:cNvPr>
          <p:cNvSpPr>
            <a:spLocks noGrp="1"/>
          </p:cNvSpPr>
          <p:nvPr>
            <p:ph type="body" sz="quarter" idx="13" hasCustomPrompt="1"/>
          </p:nvPr>
        </p:nvSpPr>
        <p:spPr>
          <a:xfrm>
            <a:off x="457200" y="5802175"/>
            <a:ext cx="4315669" cy="598625"/>
          </a:xfrm>
          <a:solidFill>
            <a:schemeClr val="tx1"/>
          </a:solidFill>
        </p:spPr>
        <p:txBody>
          <a:bodyPr wrap="none" lIns="109728" tIns="109728" rIns="109728" bIns="109728">
            <a:spAutoFit/>
          </a:bodyPr>
          <a:lstStyle>
            <a:lvl1pPr marL="0" indent="0">
              <a:spcAft>
                <a:spcPts val="200"/>
              </a:spcAft>
              <a:buFont typeface="Segoe UI" panose="020B0502040204020203" pitchFamily="34" charset="0"/>
              <a:buChar char="​"/>
              <a:defRPr sz="1000" b="1" baseline="0">
                <a:solidFill>
                  <a:schemeClr val="bg1"/>
                </a:solidFill>
              </a:defRPr>
            </a:lvl1pPr>
            <a:lvl2pPr marL="0" indent="0">
              <a:spcBef>
                <a:spcPts val="0"/>
              </a:spcBef>
              <a:spcAft>
                <a:spcPts val="200"/>
              </a:spcAft>
              <a:buFont typeface="Segoe UI" panose="020B0502040204020203" pitchFamily="34" charset="0"/>
              <a:buChar char="​"/>
              <a:defRPr sz="1000">
                <a:solidFill>
                  <a:schemeClr val="bg1"/>
                </a:solidFill>
              </a:defRPr>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Tree>
    <p:extLst>
      <p:ext uri="{BB962C8B-B14F-4D97-AF65-F5344CB8AC3E}">
        <p14:creationId xmlns:p14="http://schemas.microsoft.com/office/powerpoint/2010/main" val="372067968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Text on Color">
    <p:bg>
      <p:bgPr>
        <a:solidFill>
          <a:schemeClr val="bg1"/>
        </a:solidFill>
        <a:effectLst/>
      </p:bgPr>
    </p:bg>
    <p:spTree>
      <p:nvGrpSpPr>
        <p:cNvPr id="1" name=""/>
        <p:cNvGrpSpPr/>
        <p:nvPr/>
      </p:nvGrpSpPr>
      <p:grpSpPr>
        <a:xfrm>
          <a:off x="0" y="0"/>
          <a:ext cx="0" cy="0"/>
          <a:chOff x="0" y="0"/>
          <a:chExt cx="0" cy="0"/>
        </a:xfrm>
      </p:grpSpPr>
      <p:sp>
        <p:nvSpPr>
          <p:cNvPr id="14" name="Footer Placeholder 13">
            <a:extLst>
              <a:ext uri="{FF2B5EF4-FFF2-40B4-BE49-F238E27FC236}">
                <a16:creationId xmlns:a16="http://schemas.microsoft.com/office/drawing/2014/main" id="{73E9E3C3-1062-4CBE-A4B4-78BD727ECA54}"/>
              </a:ext>
            </a:extLst>
          </p:cNvPr>
          <p:cNvSpPr>
            <a:spLocks noGrp="1"/>
          </p:cNvSpPr>
          <p:nvPr>
            <p:ph type="ftr" sz="quarter" idx="14"/>
          </p:nvPr>
        </p:nvSpPr>
        <p:spPr/>
        <p:txBody>
          <a:bodyPr/>
          <a:lstStyle>
            <a:lvl1pPr>
              <a:defRPr>
                <a:solidFill>
                  <a:schemeClr val="tx1"/>
                </a:solidFill>
              </a:defRPr>
            </a:lvl1pPr>
          </a:lstStyle>
          <a:p>
            <a:endParaRPr lang="en-US"/>
          </a:p>
        </p:txBody>
      </p:sp>
      <p:sp>
        <p:nvSpPr>
          <p:cNvPr id="15" name="Slide Number Placeholder 14">
            <a:extLst>
              <a:ext uri="{FF2B5EF4-FFF2-40B4-BE49-F238E27FC236}">
                <a16:creationId xmlns:a16="http://schemas.microsoft.com/office/drawing/2014/main" id="{909E1D9C-DD7A-49BD-8428-6EB54102A554}"/>
              </a:ext>
            </a:extLst>
          </p:cNvPr>
          <p:cNvSpPr>
            <a:spLocks noGrp="1"/>
          </p:cNvSpPr>
          <p:nvPr>
            <p:ph type="sldNum" sz="quarter" idx="15"/>
          </p:nvPr>
        </p:nvSpPr>
        <p:spPr/>
        <p:txBody>
          <a:bodyPr/>
          <a:lstStyle>
            <a:lvl1pPr>
              <a:defRPr>
                <a:solidFill>
                  <a:schemeClr val="tx1"/>
                </a:solidFill>
              </a:defRPr>
            </a:lvl1pPr>
          </a:lstStyle>
          <a:p>
            <a:fld id="{DD7C5E4E-CFDF-4048-AADC-D61B5EC07D91}" type="slidenum">
              <a:rPr lang="en-US" smtClean="0"/>
              <a:pPr/>
              <a:t>‹#›</a:t>
            </a:fld>
            <a:endParaRPr lang="en-US"/>
          </a:p>
        </p:txBody>
      </p:sp>
      <p:sp>
        <p:nvSpPr>
          <p:cNvPr id="11"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977349" y="3013502"/>
            <a:ext cx="10237303" cy="738664"/>
          </a:xfrm>
        </p:spPr>
        <p:txBody>
          <a:bodyPr wrap="square">
            <a:spAutoFit/>
          </a:bodyPr>
          <a:lstStyle>
            <a:lvl1pPr marL="0" indent="0" algn="ctr">
              <a:lnSpc>
                <a:spcPct val="100000"/>
              </a:lnSpc>
              <a:spcBef>
                <a:spcPts val="0"/>
              </a:spcBef>
              <a:spcAft>
                <a:spcPts val="1200"/>
              </a:spcAft>
              <a:buFont typeface="Segoe UI" panose="020B0502040204020203" pitchFamily="34" charset="0"/>
              <a:buNone/>
              <a:defRPr sz="4800" b="1" baseline="0">
                <a:solidFill>
                  <a:schemeClr val="tx1"/>
                </a:solidFill>
                <a:latin typeface="PW Centra No2" pitchFamily="2" charset="0"/>
                <a:ea typeface="PW Centra No2" pitchFamily="2" charset="0"/>
              </a:defRPr>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Section Title</a:t>
            </a:r>
          </a:p>
        </p:txBody>
      </p:sp>
    </p:spTree>
    <p:extLst>
      <p:ext uri="{BB962C8B-B14F-4D97-AF65-F5344CB8AC3E}">
        <p14:creationId xmlns:p14="http://schemas.microsoft.com/office/powerpoint/2010/main" val="6019641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g Idea + Caption">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1CE3105-26C8-4AAB-B509-61ECE55C036D}"/>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E7738057-2699-40D4-80CE-3D3F696EA454}"/>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8" name="Text Placeholder 5">
            <a:extLst>
              <a:ext uri="{FF2B5EF4-FFF2-40B4-BE49-F238E27FC236}">
                <a16:creationId xmlns:a16="http://schemas.microsoft.com/office/drawing/2014/main" id="{7C1860C3-9C37-4529-828C-B56272F5EDA3}"/>
              </a:ext>
            </a:extLst>
          </p:cNvPr>
          <p:cNvSpPr>
            <a:spLocks noGrp="1"/>
          </p:cNvSpPr>
          <p:nvPr>
            <p:ph type="body" sz="quarter" idx="12" hasCustomPrompt="1"/>
          </p:nvPr>
        </p:nvSpPr>
        <p:spPr>
          <a:xfrm>
            <a:off x="457200" y="457200"/>
            <a:ext cx="9531626" cy="3767763"/>
          </a:xfrm>
        </p:spPr>
        <p:txBody>
          <a:bodyPr wrap="square" lIns="0" tIns="0" rIns="0">
            <a:spAutoFit/>
          </a:bodyPr>
          <a:lstStyle>
            <a:lvl1pPr marL="0" indent="0">
              <a:lnSpc>
                <a:spcPct val="100000"/>
              </a:lnSpc>
              <a:spcBef>
                <a:spcPts val="0"/>
              </a:spcBef>
              <a:spcAft>
                <a:spcPts val="3000"/>
              </a:spcAft>
              <a:buFont typeface="Segoe UI" panose="020B0502040204020203" pitchFamily="34" charset="0"/>
              <a:buChar char="​"/>
              <a:defRPr sz="4800" b="1" baseline="0"/>
            </a:lvl1pPr>
            <a:lvl2pPr marL="461963" indent="-461963">
              <a:buFont typeface="Arial" panose="020B0604020202020204" pitchFamily="34" charset="0"/>
              <a:buChar char="―"/>
              <a:defRPr sz="2400"/>
            </a:lvl2pPr>
          </a:lstStyle>
          <a:p>
            <a:pPr lvl="0"/>
            <a:r>
              <a:rPr lang="en-US"/>
              <a:t>Click here to add a big idea. Keep it short and simple. Hit enter, then tab for second level text. </a:t>
            </a:r>
          </a:p>
          <a:p>
            <a:pPr lvl="1"/>
            <a:r>
              <a:rPr lang="en-US"/>
              <a:t>Second level</a:t>
            </a:r>
          </a:p>
        </p:txBody>
      </p:sp>
    </p:spTree>
    <p:extLst>
      <p:ext uri="{BB962C8B-B14F-4D97-AF65-F5344CB8AC3E}">
        <p14:creationId xmlns:p14="http://schemas.microsoft.com/office/powerpoint/2010/main" val="4001127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eader + Bullet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63495E-4B99-4375-AF20-F9378E354015}"/>
              </a:ext>
            </a:extLst>
          </p:cNvPr>
          <p:cNvSpPr>
            <a:spLocks noGrp="1"/>
          </p:cNvSpPr>
          <p:nvPr>
            <p:ph idx="1" hasCustomPrompt="1"/>
          </p:nvPr>
        </p:nvSpPr>
        <p:spPr/>
        <p:txBody>
          <a:bodyPr/>
          <a:lstStyle>
            <a:lvl1pPr>
              <a:defRPr/>
            </a:lvl1pPr>
            <a:lvl2pPr>
              <a:defRPr/>
            </a:lvl2pPr>
            <a:lvl3pPr>
              <a:defRPr/>
            </a:lvl3pPr>
            <a:lvl4pPr>
              <a:defRPr/>
            </a:lvl4pPr>
            <a:lvl5pPr>
              <a:defRPr/>
            </a:lvl5pPr>
          </a:lstStyle>
          <a:p>
            <a:pPr lvl="0"/>
            <a:r>
              <a:rPr lang="en-US"/>
              <a:t>Click to edit Master text style</a:t>
            </a:r>
          </a:p>
          <a:p>
            <a:pPr lvl="1"/>
            <a:r>
              <a:rPr lang="en-US"/>
              <a:t>Second level </a:t>
            </a:r>
          </a:p>
          <a:p>
            <a:pPr lvl="2"/>
            <a:r>
              <a:rPr lang="en-US"/>
              <a:t>Third level </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91CF3DB7-D0F2-45D3-A188-D322E0690146}"/>
              </a:ext>
            </a:extLst>
          </p:cNvPr>
          <p:cNvSpPr>
            <a:spLocks noGrp="1"/>
          </p:cNvSpPr>
          <p:nvPr>
            <p:ph type="ftr" sz="quarter" idx="24"/>
          </p:nvPr>
        </p:nvSpPr>
        <p:spPr/>
        <p:txBody>
          <a:bodyPr/>
          <a:lstStyle/>
          <a:p>
            <a:endParaRPr lang="en-US"/>
          </a:p>
        </p:txBody>
      </p:sp>
      <p:sp>
        <p:nvSpPr>
          <p:cNvPr id="11" name="Slide Number Placeholder 10">
            <a:extLst>
              <a:ext uri="{FF2B5EF4-FFF2-40B4-BE49-F238E27FC236}">
                <a16:creationId xmlns:a16="http://schemas.microsoft.com/office/drawing/2014/main" id="{AFCCC795-CCE3-485A-BAC1-B8B126702726}"/>
              </a:ext>
            </a:extLst>
          </p:cNvPr>
          <p:cNvSpPr>
            <a:spLocks noGrp="1"/>
          </p:cNvSpPr>
          <p:nvPr>
            <p:ph type="sldNum" sz="quarter" idx="25"/>
          </p:nvPr>
        </p:nvSpPr>
        <p:spPr/>
        <p:txBody>
          <a:bodyPr/>
          <a:lstStyle/>
          <a:p>
            <a:fld id="{DD7C5E4E-CFDF-4048-AADC-D61B5EC07D91}" type="slidenum">
              <a:rPr lang="en-US" smtClean="0"/>
              <a:pPr/>
              <a:t>‹#›</a:t>
            </a:fld>
            <a:endParaRPr lang="en-US"/>
          </a:p>
        </p:txBody>
      </p:sp>
      <p:sp>
        <p:nvSpPr>
          <p:cNvPr id="12" name="Subtitle 2">
            <a:extLst>
              <a:ext uri="{FF2B5EF4-FFF2-40B4-BE49-F238E27FC236}">
                <a16:creationId xmlns:a16="http://schemas.microsoft.com/office/drawing/2014/main" id="{743DC19A-B013-4DE2-81D3-D229C7E347E4}"/>
              </a:ext>
            </a:extLst>
          </p:cNvPr>
          <p:cNvSpPr>
            <a:spLocks noGrp="1"/>
          </p:cNvSpPr>
          <p:nvPr>
            <p:ph type="subTitle" idx="26"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Tree>
    <p:extLst>
      <p:ext uri="{BB962C8B-B14F-4D97-AF65-F5344CB8AC3E}">
        <p14:creationId xmlns:p14="http://schemas.microsoft.com/office/powerpoint/2010/main" val="3877211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eader + Bullets 2-Column">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9CAEE15-4AD5-A97A-4E32-A3692D9182B1}"/>
              </a:ext>
            </a:extLst>
          </p:cNvPr>
          <p:cNvSpPr/>
          <p:nvPr userDrawn="1"/>
        </p:nvSpPr>
        <p:spPr>
          <a:xfrm>
            <a:off x="-3362"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 name="Content Placeholder 2">
            <a:extLst>
              <a:ext uri="{FF2B5EF4-FFF2-40B4-BE49-F238E27FC236}">
                <a16:creationId xmlns:a16="http://schemas.microsoft.com/office/drawing/2014/main" id="{8E63495E-4B99-4375-AF20-F9378E354015}"/>
              </a:ext>
            </a:extLst>
          </p:cNvPr>
          <p:cNvSpPr>
            <a:spLocks noGrp="1"/>
          </p:cNvSpPr>
          <p:nvPr>
            <p:ph idx="1" hasCustomPrompt="1"/>
          </p:nvPr>
        </p:nvSpPr>
        <p:spPr>
          <a:xfrm>
            <a:off x="463923" y="1562099"/>
            <a:ext cx="5225677" cy="4838701"/>
          </a:xfrm>
        </p:spPr>
        <p:txBody>
          <a:bodyPr/>
          <a:lstStyle>
            <a:lvl1pPr>
              <a:defRPr/>
            </a:lvl1pPr>
            <a:lvl2pPr>
              <a:defRPr/>
            </a:lvl2pPr>
            <a:lvl3pPr>
              <a:defRPr/>
            </a:lvl3pPr>
            <a:lvl4pPr>
              <a:defRPr/>
            </a:lvl4pPr>
            <a:lvl5pPr>
              <a:defRPr/>
            </a:lvl5pPr>
          </a:lstStyle>
          <a:p>
            <a:pPr lvl="0"/>
            <a:r>
              <a:rPr lang="en-US"/>
              <a:t>Click to edit Master text style</a:t>
            </a:r>
          </a:p>
          <a:p>
            <a:pPr lvl="1"/>
            <a:r>
              <a:rPr lang="en-US"/>
              <a:t>Second level </a:t>
            </a:r>
          </a:p>
          <a:p>
            <a:pPr lvl="2"/>
            <a:r>
              <a:rPr lang="en-US"/>
              <a:t>Third level </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91CF3DB7-D0F2-45D3-A188-D322E0690146}"/>
              </a:ext>
            </a:extLst>
          </p:cNvPr>
          <p:cNvSpPr>
            <a:spLocks noGrp="1"/>
          </p:cNvSpPr>
          <p:nvPr>
            <p:ph type="ftr" sz="quarter" idx="24"/>
          </p:nvPr>
        </p:nvSpPr>
        <p:spPr/>
        <p:txBody>
          <a:bodyPr/>
          <a:lstStyle>
            <a:lvl1pPr>
              <a:defRPr>
                <a:solidFill>
                  <a:schemeClr val="bg1"/>
                </a:solidFill>
              </a:defRPr>
            </a:lvl1pPr>
          </a:lstStyle>
          <a:p>
            <a:endParaRPr lang="en-US"/>
          </a:p>
        </p:txBody>
      </p:sp>
      <p:sp>
        <p:nvSpPr>
          <p:cNvPr id="11" name="Slide Number Placeholder 10">
            <a:extLst>
              <a:ext uri="{FF2B5EF4-FFF2-40B4-BE49-F238E27FC236}">
                <a16:creationId xmlns:a16="http://schemas.microsoft.com/office/drawing/2014/main" id="{AFCCC795-CCE3-485A-BAC1-B8B126702726}"/>
              </a:ext>
            </a:extLst>
          </p:cNvPr>
          <p:cNvSpPr>
            <a:spLocks noGrp="1"/>
          </p:cNvSpPr>
          <p:nvPr>
            <p:ph type="sldNum" sz="quarter" idx="25"/>
          </p:nvPr>
        </p:nvSpPr>
        <p:spPr/>
        <p:txBody>
          <a:bodyPr/>
          <a:lstStyle>
            <a:lvl1pPr>
              <a:defRPr>
                <a:solidFill>
                  <a:schemeClr val="bg1"/>
                </a:solidFill>
              </a:defRPr>
            </a:lvl1pPr>
          </a:lstStyle>
          <a:p>
            <a:fld id="{DD7C5E4E-CFDF-4048-AADC-D61B5EC07D91}" type="slidenum">
              <a:rPr lang="en-US" smtClean="0"/>
              <a:pPr/>
              <a:t>‹#›</a:t>
            </a:fld>
            <a:endParaRPr lang="en-US"/>
          </a:p>
        </p:txBody>
      </p:sp>
      <p:sp>
        <p:nvSpPr>
          <p:cNvPr id="12" name="Subtitle 2">
            <a:extLst>
              <a:ext uri="{FF2B5EF4-FFF2-40B4-BE49-F238E27FC236}">
                <a16:creationId xmlns:a16="http://schemas.microsoft.com/office/drawing/2014/main" id="{743DC19A-B013-4DE2-81D3-D229C7E347E4}"/>
              </a:ext>
            </a:extLst>
          </p:cNvPr>
          <p:cNvSpPr>
            <a:spLocks noGrp="1"/>
          </p:cNvSpPr>
          <p:nvPr>
            <p:ph type="subTitle" idx="26" hasCustomPrompt="1"/>
          </p:nvPr>
        </p:nvSpPr>
        <p:spPr>
          <a:xfrm>
            <a:off x="457200" y="457200"/>
            <a:ext cx="5232400" cy="246221"/>
          </a:xfrm>
        </p:spPr>
        <p:txBody>
          <a:bodyPr wrap="square"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2" name="Content Placeholder 2">
            <a:extLst>
              <a:ext uri="{FF2B5EF4-FFF2-40B4-BE49-F238E27FC236}">
                <a16:creationId xmlns:a16="http://schemas.microsoft.com/office/drawing/2014/main" id="{89BA6FF1-1456-2405-8408-ECF54B89D972}"/>
              </a:ext>
            </a:extLst>
          </p:cNvPr>
          <p:cNvSpPr>
            <a:spLocks noGrp="1"/>
          </p:cNvSpPr>
          <p:nvPr>
            <p:ph idx="27" hasCustomPrompt="1"/>
          </p:nvPr>
        </p:nvSpPr>
        <p:spPr>
          <a:xfrm>
            <a:off x="6502402" y="1562099"/>
            <a:ext cx="5225675" cy="483870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a:t>
            </a:r>
          </a:p>
          <a:p>
            <a:pPr lvl="1"/>
            <a:r>
              <a:rPr lang="en-US"/>
              <a:t>Second level </a:t>
            </a:r>
          </a:p>
          <a:p>
            <a:pPr lvl="2"/>
            <a:r>
              <a:rPr lang="en-US"/>
              <a:t>Third level </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37835AA3-50B8-16A0-ED3F-EEC77B78231B}"/>
              </a:ext>
            </a:extLst>
          </p:cNvPr>
          <p:cNvSpPr>
            <a:spLocks noGrp="1"/>
          </p:cNvSpPr>
          <p:nvPr>
            <p:ph type="body" sz="quarter" idx="29" hasCustomPrompt="1"/>
          </p:nvPr>
        </p:nvSpPr>
        <p:spPr>
          <a:xfrm>
            <a:off x="6499039" y="463709"/>
            <a:ext cx="3984171" cy="259943"/>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solidFill>
                  <a:schemeClr val="bg1"/>
                </a:solidFill>
                <a:latin typeface="+mn-lt"/>
              </a:defRPr>
            </a:lvl1pPr>
            <a:lvl2pPr marL="0" indent="0">
              <a:lnSpc>
                <a:spcPct val="120000"/>
              </a:lnSpc>
              <a:spcBef>
                <a:spcPts val="0"/>
              </a:spcBef>
              <a:spcAft>
                <a:spcPts val="600"/>
              </a:spcAft>
              <a:buFont typeface="Segoe UI" panose="020B0502040204020203" pitchFamily="34" charset="0"/>
              <a:buChar char="​"/>
              <a:defRPr sz="1400" baseline="0">
                <a:solidFill>
                  <a:schemeClr val="bg1"/>
                </a:solidFill>
              </a:defRPr>
            </a:lvl2pPr>
            <a:lvl3pPr marL="342900" indent="0">
              <a:buNone/>
              <a:defRPr/>
            </a:lvl3pPr>
          </a:lstStyle>
          <a:p>
            <a:pPr lvl="0"/>
            <a:r>
              <a:rPr lang="en-US"/>
              <a:t>Sidebar header</a:t>
            </a:r>
          </a:p>
        </p:txBody>
      </p:sp>
    </p:spTree>
    <p:extLst>
      <p:ext uri="{BB962C8B-B14F-4D97-AF65-F5344CB8AC3E}">
        <p14:creationId xmlns:p14="http://schemas.microsoft.com/office/powerpoint/2010/main" val="2645191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g Idea ">
    <p:bg>
      <p:bgPr>
        <a:solidFill>
          <a:schemeClr val="tx1"/>
        </a:solidFill>
        <a:effectLst/>
      </p:bgPr>
    </p:bg>
    <p:spTree>
      <p:nvGrpSpPr>
        <p:cNvPr id="1" name=""/>
        <p:cNvGrpSpPr/>
        <p:nvPr/>
      </p:nvGrpSpPr>
      <p:grpSpPr>
        <a:xfrm>
          <a:off x="0" y="0"/>
          <a:ext cx="0" cy="0"/>
          <a:chOff x="0" y="0"/>
          <a:chExt cx="0" cy="0"/>
        </a:xfrm>
      </p:grpSpPr>
      <p:sp>
        <p:nvSpPr>
          <p:cNvPr id="14" name="Footer Placeholder 13">
            <a:extLst>
              <a:ext uri="{FF2B5EF4-FFF2-40B4-BE49-F238E27FC236}">
                <a16:creationId xmlns:a16="http://schemas.microsoft.com/office/drawing/2014/main" id="{73E9E3C3-1062-4CBE-A4B4-78BD727ECA54}"/>
              </a:ext>
            </a:extLst>
          </p:cNvPr>
          <p:cNvSpPr>
            <a:spLocks noGrp="1"/>
          </p:cNvSpPr>
          <p:nvPr>
            <p:ph type="ftr" sz="quarter" idx="14"/>
          </p:nvPr>
        </p:nvSpPr>
        <p:spPr/>
        <p:txBody>
          <a:bodyPr/>
          <a:lstStyle>
            <a:lvl1pPr>
              <a:defRPr>
                <a:solidFill>
                  <a:schemeClr val="bg1"/>
                </a:solidFill>
              </a:defRPr>
            </a:lvl1pPr>
          </a:lstStyle>
          <a:p>
            <a:endParaRPr lang="en-US"/>
          </a:p>
        </p:txBody>
      </p:sp>
      <p:sp>
        <p:nvSpPr>
          <p:cNvPr id="15" name="Slide Number Placeholder 14">
            <a:extLst>
              <a:ext uri="{FF2B5EF4-FFF2-40B4-BE49-F238E27FC236}">
                <a16:creationId xmlns:a16="http://schemas.microsoft.com/office/drawing/2014/main" id="{909E1D9C-DD7A-49BD-8428-6EB54102A554}"/>
              </a:ext>
            </a:extLst>
          </p:cNvPr>
          <p:cNvSpPr>
            <a:spLocks noGrp="1"/>
          </p:cNvSpPr>
          <p:nvPr>
            <p:ph type="sldNum" sz="quarter" idx="15"/>
          </p:nvPr>
        </p:nvSpPr>
        <p:spPr/>
        <p:txBody>
          <a:bodyPr/>
          <a:lstStyle>
            <a:lvl1pPr>
              <a:defRPr>
                <a:solidFill>
                  <a:schemeClr val="bg1"/>
                </a:solidFill>
              </a:defRPr>
            </a:lvl1pPr>
          </a:lstStyle>
          <a:p>
            <a:fld id="{DD7C5E4E-CFDF-4048-AADC-D61B5EC07D91}" type="slidenum">
              <a:rPr lang="en-US" smtClean="0"/>
              <a:pPr/>
              <a:t>‹#›</a:t>
            </a:fld>
            <a:endParaRPr lang="en-US"/>
          </a:p>
        </p:txBody>
      </p:sp>
      <p:sp>
        <p:nvSpPr>
          <p:cNvPr id="11"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1561508" y="2182505"/>
            <a:ext cx="9068984" cy="2215991"/>
          </a:xfrm>
        </p:spPr>
        <p:txBody>
          <a:bodyPr wrap="square" anchor="t" anchorCtr="1">
            <a:spAutoFit/>
          </a:bodyPr>
          <a:lstStyle>
            <a:lvl1pPr marL="0" indent="0" algn="ctr">
              <a:lnSpc>
                <a:spcPct val="100000"/>
              </a:lnSpc>
              <a:spcBef>
                <a:spcPts val="0"/>
              </a:spcBef>
              <a:spcAft>
                <a:spcPts val="1200"/>
              </a:spcAft>
              <a:buFont typeface="Segoe UI" panose="020B0502040204020203" pitchFamily="34" charset="0"/>
              <a:buNone/>
              <a:defRPr sz="4800" b="1" baseline="0">
                <a:solidFill>
                  <a:schemeClr val="bg1"/>
                </a:solidFill>
                <a:latin typeface="+mj-lt"/>
              </a:defRPr>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Click to edit big idea. Text can be set in PW Centra No. 2 or PW Serif. </a:t>
            </a:r>
          </a:p>
        </p:txBody>
      </p:sp>
      <p:sp>
        <p:nvSpPr>
          <p:cNvPr id="5" name="Subtitle 2">
            <a:extLst>
              <a:ext uri="{FF2B5EF4-FFF2-40B4-BE49-F238E27FC236}">
                <a16:creationId xmlns:a16="http://schemas.microsoft.com/office/drawing/2014/main" id="{1F9A287B-72F5-434A-A878-5C34AD785AD0}"/>
              </a:ext>
            </a:extLst>
          </p:cNvPr>
          <p:cNvSpPr>
            <a:spLocks noGrp="1"/>
          </p:cNvSpPr>
          <p:nvPr>
            <p:ph type="subTitle" idx="1" hasCustomPrompt="1"/>
          </p:nvPr>
        </p:nvSpPr>
        <p:spPr>
          <a:xfrm>
            <a:off x="3276600" y="466793"/>
            <a:ext cx="5638800" cy="246221"/>
          </a:xfrm>
        </p:spPr>
        <p:txBody>
          <a:bodyPr lIns="0" tIns="0" rIns="0" bIns="0" anchor="t">
            <a:spAutoFit/>
          </a:bodyPr>
          <a:lstStyle>
            <a:lvl1pPr marL="0" indent="0" algn="ctr">
              <a:lnSpc>
                <a:spcPct val="100000"/>
              </a:lnSpc>
              <a:spcBef>
                <a:spcPts val="0"/>
              </a:spcBef>
              <a:spcAft>
                <a:spcPts val="0"/>
              </a:spcAft>
              <a:buNone/>
              <a:defRPr sz="16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Header</a:t>
            </a:r>
          </a:p>
        </p:txBody>
      </p:sp>
    </p:spTree>
    <p:extLst>
      <p:ext uri="{BB962C8B-B14F-4D97-AF65-F5344CB8AC3E}">
        <p14:creationId xmlns:p14="http://schemas.microsoft.com/office/powerpoint/2010/main" val="19295869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g Idea + Image">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A54FA835-AE81-4C35-837F-C87A8DFB6B69}"/>
              </a:ext>
            </a:extLst>
          </p:cNvPr>
          <p:cNvSpPr>
            <a:spLocks noGrp="1"/>
          </p:cNvSpPr>
          <p:nvPr>
            <p:ph type="pic" idx="1"/>
          </p:nvPr>
        </p:nvSpPr>
        <p:spPr>
          <a:xfrm>
            <a:off x="6096001" y="-1"/>
            <a:ext cx="6095999" cy="6858001"/>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7" name="Text Placeholder 9">
            <a:extLst>
              <a:ext uri="{FF2B5EF4-FFF2-40B4-BE49-F238E27FC236}">
                <a16:creationId xmlns:a16="http://schemas.microsoft.com/office/drawing/2014/main" id="{8D0B0101-B634-4E0C-973F-9843F578EAA2}"/>
              </a:ext>
            </a:extLst>
          </p:cNvPr>
          <p:cNvSpPr>
            <a:spLocks noGrp="1"/>
          </p:cNvSpPr>
          <p:nvPr>
            <p:ph type="body" sz="quarter" idx="25" hasCustomPrompt="1"/>
          </p:nvPr>
        </p:nvSpPr>
        <p:spPr>
          <a:xfrm>
            <a:off x="457201" y="1562100"/>
            <a:ext cx="4811265" cy="1107996"/>
          </a:xfrm>
        </p:spPr>
        <p:txBody>
          <a:bodyPr wrap="square">
            <a:spAutoFit/>
          </a:bodyPr>
          <a:lstStyle>
            <a:lvl1pPr marL="0" indent="0">
              <a:lnSpc>
                <a:spcPct val="100000"/>
              </a:lnSpc>
              <a:spcBef>
                <a:spcPts val="0"/>
              </a:spcBef>
              <a:spcAft>
                <a:spcPts val="1200"/>
              </a:spcAft>
              <a:buFont typeface="Segoe UI" panose="020B0502040204020203" pitchFamily="34" charset="0"/>
              <a:buChar char="​"/>
              <a:defRPr sz="3600" b="1" baseline="0"/>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Click to add your big idea text. </a:t>
            </a:r>
          </a:p>
        </p:txBody>
      </p:sp>
      <p:sp>
        <p:nvSpPr>
          <p:cNvPr id="8" name="Text Placeholder 7">
            <a:extLst>
              <a:ext uri="{FF2B5EF4-FFF2-40B4-BE49-F238E27FC236}">
                <a16:creationId xmlns:a16="http://schemas.microsoft.com/office/drawing/2014/main" id="{21B06646-34A0-433E-B177-A6E328C1A13D}"/>
              </a:ext>
            </a:extLst>
          </p:cNvPr>
          <p:cNvSpPr>
            <a:spLocks noGrp="1"/>
          </p:cNvSpPr>
          <p:nvPr>
            <p:ph type="body" sz="quarter" idx="16" hasCustomPrompt="1"/>
          </p:nvPr>
        </p:nvSpPr>
        <p:spPr>
          <a:xfrm>
            <a:off x="1807787" y="6030918"/>
            <a:ext cx="4094070" cy="370230"/>
          </a:xfrm>
          <a:solidFill>
            <a:schemeClr val="bg1"/>
          </a:solidFill>
        </p:spPr>
        <p:txBody>
          <a:bodyPr wrap="none" lIns="0" tIns="0" rIns="0" bIns="0">
            <a:spAutoFit/>
          </a:bodyPr>
          <a:lstStyle>
            <a:lvl1pPr marL="0" indent="0" algn="r">
              <a:buFont typeface="Segoe UI" panose="020B0502040204020203" pitchFamily="34" charset="0"/>
              <a:buChar char="​"/>
              <a:defRPr sz="1000" b="1" baseline="0"/>
            </a:lvl1pPr>
            <a:lvl2pPr marL="0" indent="0" algn="r">
              <a:spcBef>
                <a:spcPts val="0"/>
              </a:spcBef>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
        <p:nvSpPr>
          <p:cNvPr id="10" name="Text Placeholder 10">
            <a:extLst>
              <a:ext uri="{FF2B5EF4-FFF2-40B4-BE49-F238E27FC236}">
                <a16:creationId xmlns:a16="http://schemas.microsoft.com/office/drawing/2014/main" id="{00F9A7C4-788A-48BD-9659-88CAD8FD58F9}"/>
              </a:ext>
            </a:extLst>
          </p:cNvPr>
          <p:cNvSpPr>
            <a:spLocks noGrp="1"/>
          </p:cNvSpPr>
          <p:nvPr>
            <p:ph type="body" sz="quarter" idx="20" hasCustomPrompt="1"/>
          </p:nvPr>
        </p:nvSpPr>
        <p:spPr>
          <a:xfrm rot="10800000">
            <a:off x="5792129" y="5829327"/>
            <a:ext cx="109728" cy="100584"/>
          </a:xfrm>
          <a:blipFill>
            <a:blip r:embed="rId2"/>
            <a:stretch>
              <a:fillRect/>
            </a:stretch>
          </a:blipFill>
        </p:spPr>
        <p:txBody>
          <a:bodyPr>
            <a:normAutofit/>
          </a:bodyPr>
          <a:lstStyle>
            <a:lvl1pPr marL="0" indent="0">
              <a:buNone/>
              <a:defRPr sz="100"/>
            </a:lvl1pPr>
          </a:lstStyle>
          <a:p>
            <a:pPr lvl="0"/>
            <a:r>
              <a:rPr lang="en-US"/>
              <a:t>.</a:t>
            </a:r>
          </a:p>
        </p:txBody>
      </p:sp>
      <p:sp>
        <p:nvSpPr>
          <p:cNvPr id="2" name="Subtitle 2">
            <a:extLst>
              <a:ext uri="{FF2B5EF4-FFF2-40B4-BE49-F238E27FC236}">
                <a16:creationId xmlns:a16="http://schemas.microsoft.com/office/drawing/2014/main" id="{F78B9A54-EC26-38CF-F17D-68CFC7B31D73}"/>
              </a:ext>
            </a:extLst>
          </p:cNvPr>
          <p:cNvSpPr>
            <a:spLocks noGrp="1"/>
          </p:cNvSpPr>
          <p:nvPr>
            <p:ph type="subTitle" idx="3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Tree>
    <p:extLst>
      <p:ext uri="{BB962C8B-B14F-4D97-AF65-F5344CB8AC3E}">
        <p14:creationId xmlns:p14="http://schemas.microsoft.com/office/powerpoint/2010/main" val="3183282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g Idea + Image + Caption Layout 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9060C73-81CE-4497-AA65-02CEE4867E14}"/>
              </a:ext>
            </a:extLst>
          </p:cNvPr>
          <p:cNvSpPr>
            <a:spLocks noGrp="1"/>
          </p:cNvSpPr>
          <p:nvPr>
            <p:ph type="pic" idx="1"/>
          </p:nvPr>
        </p:nvSpPr>
        <p:spPr>
          <a:xfrm>
            <a:off x="5425440" y="457201"/>
            <a:ext cx="6309361" cy="5943599"/>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6" name="Footer Placeholder 5">
            <a:extLst>
              <a:ext uri="{FF2B5EF4-FFF2-40B4-BE49-F238E27FC236}">
                <a16:creationId xmlns:a16="http://schemas.microsoft.com/office/drawing/2014/main" id="{2334AC09-8C9E-403A-A8B3-F9D9FFA703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6939B1-3ED9-4179-975A-7483FE85E99D}"/>
              </a:ext>
            </a:extLst>
          </p:cNvPr>
          <p:cNvSpPr>
            <a:spLocks noGrp="1"/>
          </p:cNvSpPr>
          <p:nvPr>
            <p:ph type="sldNum" sz="quarter" idx="12"/>
          </p:nvPr>
        </p:nvSpPr>
        <p:spPr/>
        <p:txBody>
          <a:bodyPr/>
          <a:lstStyle/>
          <a:p>
            <a:fld id="{DD7C5E4E-CFDF-4048-AADC-D61B5EC07D91}" type="slidenum">
              <a:rPr lang="en-US" smtClean="0"/>
              <a:pPr/>
              <a:t>‹#›</a:t>
            </a:fld>
            <a:endParaRPr lang="en-US"/>
          </a:p>
        </p:txBody>
      </p:sp>
      <p:sp>
        <p:nvSpPr>
          <p:cNvPr id="11"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457201" y="1562100"/>
            <a:ext cx="4114799" cy="1107996"/>
          </a:xfrm>
        </p:spPr>
        <p:txBody>
          <a:bodyPr wrap="square">
            <a:spAutoFit/>
          </a:bodyPr>
          <a:lstStyle>
            <a:lvl1pPr marL="0" indent="0">
              <a:lnSpc>
                <a:spcPct val="100000"/>
              </a:lnSpc>
              <a:spcBef>
                <a:spcPts val="0"/>
              </a:spcBef>
              <a:spcAft>
                <a:spcPts val="1200"/>
              </a:spcAft>
              <a:buFont typeface="Segoe UI" panose="020B0502040204020203" pitchFamily="34" charset="0"/>
              <a:buChar char="​"/>
              <a:defRPr sz="3600" b="1" baseline="0"/>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Click to add your big idea text. </a:t>
            </a:r>
          </a:p>
        </p:txBody>
      </p:sp>
      <p:sp>
        <p:nvSpPr>
          <p:cNvPr id="12" name="Text Placeholder 4">
            <a:extLst>
              <a:ext uri="{FF2B5EF4-FFF2-40B4-BE49-F238E27FC236}">
                <a16:creationId xmlns:a16="http://schemas.microsoft.com/office/drawing/2014/main" id="{CD0F583C-2C4B-464B-AC2F-922F6345A0BB}"/>
              </a:ext>
            </a:extLst>
          </p:cNvPr>
          <p:cNvSpPr>
            <a:spLocks noGrp="1"/>
          </p:cNvSpPr>
          <p:nvPr>
            <p:ph type="body" sz="quarter" idx="30" hasCustomPrompt="1"/>
          </p:nvPr>
        </p:nvSpPr>
        <p:spPr>
          <a:xfrm>
            <a:off x="457200" y="5477790"/>
            <a:ext cx="4114800" cy="923010"/>
          </a:xfrm>
        </p:spPr>
        <p:txBody>
          <a:bodyPr wrap="square" anchor="b"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sz="1600" b="1">
                <a:latin typeface="PW Centra No2" pitchFamily="2" charset="0"/>
                <a:ea typeface="PW Centra No2" pitchFamily="2" charset="0"/>
              </a:rPr>
              <a:t>― </a:t>
            </a:r>
            <a:r>
              <a:rPr lang="en-US"/>
              <a:t>Click here to add a header. Hit enter, then tab, for body text.</a:t>
            </a:r>
          </a:p>
          <a:p>
            <a:pPr lvl="1"/>
            <a:r>
              <a:rPr lang="en-US"/>
              <a:t>Second level of content goes here. </a:t>
            </a:r>
          </a:p>
        </p:txBody>
      </p:sp>
      <p:sp>
        <p:nvSpPr>
          <p:cNvPr id="2" name="Subtitle 2">
            <a:extLst>
              <a:ext uri="{FF2B5EF4-FFF2-40B4-BE49-F238E27FC236}">
                <a16:creationId xmlns:a16="http://schemas.microsoft.com/office/drawing/2014/main" id="{16817231-D0B2-0E19-7E97-F2FC2530C30A}"/>
              </a:ext>
            </a:extLst>
          </p:cNvPr>
          <p:cNvSpPr>
            <a:spLocks noGrp="1"/>
          </p:cNvSpPr>
          <p:nvPr>
            <p:ph type="subTitle" idx="3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Tree>
    <p:extLst>
      <p:ext uri="{BB962C8B-B14F-4D97-AF65-F5344CB8AC3E}">
        <p14:creationId xmlns:p14="http://schemas.microsoft.com/office/powerpoint/2010/main" val="47764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g Idea + 3 Images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9060C73-81CE-4497-AA65-02CEE4867E14}"/>
              </a:ext>
            </a:extLst>
          </p:cNvPr>
          <p:cNvSpPr>
            <a:spLocks noGrp="1"/>
          </p:cNvSpPr>
          <p:nvPr>
            <p:ph type="pic" idx="1"/>
          </p:nvPr>
        </p:nvSpPr>
        <p:spPr>
          <a:xfrm>
            <a:off x="6532774" y="-31897"/>
            <a:ext cx="5659225" cy="3966784"/>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6" name="Footer Placeholder 5">
            <a:extLst>
              <a:ext uri="{FF2B5EF4-FFF2-40B4-BE49-F238E27FC236}">
                <a16:creationId xmlns:a16="http://schemas.microsoft.com/office/drawing/2014/main" id="{2334AC09-8C9E-403A-A8B3-F9D9FFA703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6939B1-3ED9-4179-975A-7483FE85E99D}"/>
              </a:ext>
            </a:extLst>
          </p:cNvPr>
          <p:cNvSpPr>
            <a:spLocks noGrp="1"/>
          </p:cNvSpPr>
          <p:nvPr>
            <p:ph type="sldNum" sz="quarter" idx="12"/>
          </p:nvPr>
        </p:nvSpPr>
        <p:spPr/>
        <p:txBody>
          <a:bodyPr/>
          <a:lstStyle/>
          <a:p>
            <a:fld id="{DD7C5E4E-CFDF-4048-AADC-D61B5EC07D91}" type="slidenum">
              <a:rPr lang="en-US" smtClean="0"/>
              <a:pPr/>
              <a:t>‹#›</a:t>
            </a:fld>
            <a:endParaRPr lang="en-US"/>
          </a:p>
        </p:txBody>
      </p:sp>
      <p:sp>
        <p:nvSpPr>
          <p:cNvPr id="11"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457201" y="1562100"/>
            <a:ext cx="5638799" cy="553998"/>
          </a:xfrm>
        </p:spPr>
        <p:txBody>
          <a:bodyPr wrap="square">
            <a:spAutoFit/>
          </a:bodyPr>
          <a:lstStyle>
            <a:lvl1pPr marL="0" indent="0">
              <a:lnSpc>
                <a:spcPct val="100000"/>
              </a:lnSpc>
              <a:spcBef>
                <a:spcPts val="0"/>
              </a:spcBef>
              <a:spcAft>
                <a:spcPts val="1200"/>
              </a:spcAft>
              <a:buFont typeface="Segoe UI" panose="020B0502040204020203" pitchFamily="34" charset="0"/>
              <a:buChar char="​"/>
              <a:defRPr sz="3600" b="1" baseline="0"/>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Click to edit big idea text. </a:t>
            </a:r>
          </a:p>
        </p:txBody>
      </p:sp>
      <p:sp>
        <p:nvSpPr>
          <p:cNvPr id="15" name="Picture Placeholder 2">
            <a:extLst>
              <a:ext uri="{FF2B5EF4-FFF2-40B4-BE49-F238E27FC236}">
                <a16:creationId xmlns:a16="http://schemas.microsoft.com/office/drawing/2014/main" id="{4F4E9B2B-9BDD-471E-A214-0A84A14848E3}"/>
              </a:ext>
            </a:extLst>
          </p:cNvPr>
          <p:cNvSpPr>
            <a:spLocks noGrp="1"/>
          </p:cNvSpPr>
          <p:nvPr>
            <p:ph type="pic" idx="32"/>
          </p:nvPr>
        </p:nvSpPr>
        <p:spPr>
          <a:xfrm>
            <a:off x="4216400" y="4173278"/>
            <a:ext cx="4434114" cy="2684722"/>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6" name="Picture Placeholder 2">
            <a:extLst>
              <a:ext uri="{FF2B5EF4-FFF2-40B4-BE49-F238E27FC236}">
                <a16:creationId xmlns:a16="http://schemas.microsoft.com/office/drawing/2014/main" id="{EF16AB8F-23A5-4C46-8EAB-D3845F113963}"/>
              </a:ext>
            </a:extLst>
          </p:cNvPr>
          <p:cNvSpPr>
            <a:spLocks noGrp="1"/>
          </p:cNvSpPr>
          <p:nvPr>
            <p:ph type="pic" idx="33"/>
          </p:nvPr>
        </p:nvSpPr>
        <p:spPr>
          <a:xfrm>
            <a:off x="1320800" y="3429000"/>
            <a:ext cx="2670628" cy="2507556"/>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 name="Subtitle 2">
            <a:extLst>
              <a:ext uri="{FF2B5EF4-FFF2-40B4-BE49-F238E27FC236}">
                <a16:creationId xmlns:a16="http://schemas.microsoft.com/office/drawing/2014/main" id="{687AEC2E-0C0C-DF79-738A-088789522B6F}"/>
              </a:ext>
            </a:extLst>
          </p:cNvPr>
          <p:cNvSpPr>
            <a:spLocks noGrp="1"/>
          </p:cNvSpPr>
          <p:nvPr>
            <p:ph type="subTitle" idx="3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Tree>
    <p:extLst>
      <p:ext uri="{BB962C8B-B14F-4D97-AF65-F5344CB8AC3E}">
        <p14:creationId xmlns:p14="http://schemas.microsoft.com/office/powerpoint/2010/main" val="3141224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Images + Captions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B758BA2-98D5-4F42-8D61-72617BA9ED10}"/>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E32FE35-0290-4810-B2E8-786061E57B39}"/>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6" name="Picture Placeholder 5">
            <a:extLst>
              <a:ext uri="{FF2B5EF4-FFF2-40B4-BE49-F238E27FC236}">
                <a16:creationId xmlns:a16="http://schemas.microsoft.com/office/drawing/2014/main" id="{6BA436AB-A04E-47B4-9A50-FF5A9F2A91FC}"/>
              </a:ext>
            </a:extLst>
          </p:cNvPr>
          <p:cNvSpPr>
            <a:spLocks noGrp="1"/>
          </p:cNvSpPr>
          <p:nvPr>
            <p:ph type="pic" sz="quarter" idx="12"/>
          </p:nvPr>
        </p:nvSpPr>
        <p:spPr>
          <a:xfrm>
            <a:off x="7002221" y="2853434"/>
            <a:ext cx="5189780" cy="3547366"/>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5" name="Picture Placeholder 4">
            <a:extLst>
              <a:ext uri="{FF2B5EF4-FFF2-40B4-BE49-F238E27FC236}">
                <a16:creationId xmlns:a16="http://schemas.microsoft.com/office/drawing/2014/main" id="{7044ECBD-FC76-4315-8992-895A2A1D49D2}"/>
              </a:ext>
            </a:extLst>
          </p:cNvPr>
          <p:cNvSpPr>
            <a:spLocks noGrp="1"/>
          </p:cNvSpPr>
          <p:nvPr>
            <p:ph type="pic" sz="quarter" idx="14"/>
          </p:nvPr>
        </p:nvSpPr>
        <p:spPr>
          <a:xfrm>
            <a:off x="2380345" y="1948624"/>
            <a:ext cx="4433002" cy="2910147"/>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3" name="Picture Placeholder 12">
            <a:extLst>
              <a:ext uri="{FF2B5EF4-FFF2-40B4-BE49-F238E27FC236}">
                <a16:creationId xmlns:a16="http://schemas.microsoft.com/office/drawing/2014/main" id="{DA91E7F0-2979-4656-A5E7-6169B091105F}"/>
              </a:ext>
            </a:extLst>
          </p:cNvPr>
          <p:cNvSpPr>
            <a:spLocks noGrp="1"/>
          </p:cNvSpPr>
          <p:nvPr>
            <p:ph type="pic" sz="quarter" idx="17"/>
          </p:nvPr>
        </p:nvSpPr>
        <p:spPr>
          <a:xfrm>
            <a:off x="7002220" y="0"/>
            <a:ext cx="3016156" cy="2655223"/>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0" name="Text Placeholder 7">
            <a:extLst>
              <a:ext uri="{FF2B5EF4-FFF2-40B4-BE49-F238E27FC236}">
                <a16:creationId xmlns:a16="http://schemas.microsoft.com/office/drawing/2014/main" id="{96F9D74B-CF32-44C9-8AE8-D42207E5F7D1}"/>
              </a:ext>
            </a:extLst>
          </p:cNvPr>
          <p:cNvSpPr>
            <a:spLocks noGrp="1"/>
          </p:cNvSpPr>
          <p:nvPr>
            <p:ph type="body" sz="quarter" idx="16" hasCustomPrompt="1"/>
          </p:nvPr>
        </p:nvSpPr>
        <p:spPr>
          <a:xfrm>
            <a:off x="457199" y="4169737"/>
            <a:ext cx="1734271" cy="708784"/>
          </a:xfrm>
          <a:solidFill>
            <a:schemeClr val="bg1"/>
          </a:solidFill>
        </p:spPr>
        <p:txBody>
          <a:bodyPr wrap="square" lIns="0" tIns="0" rIns="0" bIns="0">
            <a:spAutoFit/>
          </a:bodyPr>
          <a:lstStyle>
            <a:lvl1pPr marL="0" indent="0" algn="r">
              <a:buFont typeface="Segoe UI" panose="020B0502040204020203" pitchFamily="34" charset="0"/>
              <a:buChar char="​"/>
              <a:defRPr sz="1000" b="1" baseline="0"/>
            </a:lvl1pPr>
            <a:lvl2pPr marL="0" indent="0" algn="r">
              <a:spcBef>
                <a:spcPts val="0"/>
              </a:spcBef>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
        <p:nvSpPr>
          <p:cNvPr id="11" name="Text Placeholder 10">
            <a:extLst>
              <a:ext uri="{FF2B5EF4-FFF2-40B4-BE49-F238E27FC236}">
                <a16:creationId xmlns:a16="http://schemas.microsoft.com/office/drawing/2014/main" id="{52416214-DF05-45BC-AE48-E1E53AEAB078}"/>
              </a:ext>
            </a:extLst>
          </p:cNvPr>
          <p:cNvSpPr>
            <a:spLocks noGrp="1"/>
          </p:cNvSpPr>
          <p:nvPr>
            <p:ph type="body" sz="quarter" idx="20" hasCustomPrompt="1"/>
          </p:nvPr>
        </p:nvSpPr>
        <p:spPr>
          <a:xfrm rot="10800000">
            <a:off x="2081743" y="3968146"/>
            <a:ext cx="109728" cy="100584"/>
          </a:xfrm>
          <a:blipFill>
            <a:blip r:embed="rId2"/>
            <a:stretch>
              <a:fillRect/>
            </a:stretch>
          </a:blipFill>
        </p:spPr>
        <p:txBody>
          <a:bodyPr>
            <a:normAutofit/>
          </a:bodyPr>
          <a:lstStyle>
            <a:lvl1pPr marL="0" indent="0">
              <a:buNone/>
              <a:defRPr sz="100"/>
            </a:lvl1pPr>
          </a:lstStyle>
          <a:p>
            <a:pPr lvl="0"/>
            <a:r>
              <a:rPr lang="en-US"/>
              <a:t>.</a:t>
            </a:r>
          </a:p>
        </p:txBody>
      </p:sp>
      <p:sp>
        <p:nvSpPr>
          <p:cNvPr id="12" name="Text Placeholder 7">
            <a:extLst>
              <a:ext uri="{FF2B5EF4-FFF2-40B4-BE49-F238E27FC236}">
                <a16:creationId xmlns:a16="http://schemas.microsoft.com/office/drawing/2014/main" id="{56BA7C46-1F43-483A-82BA-F7CB8F239876}"/>
              </a:ext>
            </a:extLst>
          </p:cNvPr>
          <p:cNvSpPr>
            <a:spLocks noGrp="1"/>
          </p:cNvSpPr>
          <p:nvPr>
            <p:ph type="body" sz="quarter" idx="26" hasCustomPrompt="1"/>
          </p:nvPr>
        </p:nvSpPr>
        <p:spPr>
          <a:xfrm>
            <a:off x="5079075" y="5692016"/>
            <a:ext cx="1734271" cy="708784"/>
          </a:xfrm>
          <a:solidFill>
            <a:schemeClr val="bg1"/>
          </a:solidFill>
        </p:spPr>
        <p:txBody>
          <a:bodyPr wrap="square" lIns="0" tIns="0" rIns="0" bIns="0">
            <a:spAutoFit/>
          </a:bodyPr>
          <a:lstStyle>
            <a:lvl1pPr marL="0" indent="0" algn="r">
              <a:buFont typeface="Segoe UI" panose="020B0502040204020203" pitchFamily="34" charset="0"/>
              <a:buChar char="​"/>
              <a:defRPr sz="1000" b="1" baseline="0"/>
            </a:lvl1pPr>
            <a:lvl2pPr marL="0" indent="0" algn="r">
              <a:spcBef>
                <a:spcPts val="0"/>
              </a:spcBef>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
        <p:nvSpPr>
          <p:cNvPr id="14" name="Text Placeholder 10">
            <a:extLst>
              <a:ext uri="{FF2B5EF4-FFF2-40B4-BE49-F238E27FC236}">
                <a16:creationId xmlns:a16="http://schemas.microsoft.com/office/drawing/2014/main" id="{E4059CDC-8C03-4327-9BEC-CCDF0B9C58F5}"/>
              </a:ext>
            </a:extLst>
          </p:cNvPr>
          <p:cNvSpPr>
            <a:spLocks noGrp="1"/>
          </p:cNvSpPr>
          <p:nvPr>
            <p:ph type="body" sz="quarter" idx="27" hasCustomPrompt="1"/>
          </p:nvPr>
        </p:nvSpPr>
        <p:spPr>
          <a:xfrm rot="10800000">
            <a:off x="6703619" y="5490425"/>
            <a:ext cx="109728" cy="100584"/>
          </a:xfrm>
          <a:blipFill>
            <a:blip r:embed="rId2"/>
            <a:stretch>
              <a:fillRect/>
            </a:stretch>
          </a:blipFill>
        </p:spPr>
        <p:txBody>
          <a:bodyPr>
            <a:normAutofit/>
          </a:bodyPr>
          <a:lstStyle>
            <a:lvl1pPr marL="0" indent="0">
              <a:buNone/>
              <a:defRPr sz="100"/>
            </a:lvl1pPr>
          </a:lstStyle>
          <a:p>
            <a:pPr lvl="0"/>
            <a:r>
              <a:rPr lang="en-US"/>
              <a:t>.</a:t>
            </a:r>
          </a:p>
        </p:txBody>
      </p:sp>
      <p:sp>
        <p:nvSpPr>
          <p:cNvPr id="15" name="Text Placeholder 7">
            <a:extLst>
              <a:ext uri="{FF2B5EF4-FFF2-40B4-BE49-F238E27FC236}">
                <a16:creationId xmlns:a16="http://schemas.microsoft.com/office/drawing/2014/main" id="{0079FEAA-150B-4CBB-9B70-F847FCBA33BF}"/>
              </a:ext>
            </a:extLst>
          </p:cNvPr>
          <p:cNvSpPr>
            <a:spLocks noGrp="1"/>
          </p:cNvSpPr>
          <p:nvPr>
            <p:ph type="body" sz="quarter" idx="28" hasCustomPrompt="1"/>
          </p:nvPr>
        </p:nvSpPr>
        <p:spPr>
          <a:xfrm>
            <a:off x="10207249" y="1957555"/>
            <a:ext cx="1527551" cy="708784"/>
          </a:xfrm>
          <a:solidFill>
            <a:schemeClr val="bg1"/>
          </a:solidFill>
        </p:spPr>
        <p:txBody>
          <a:bodyPr wrap="square" lIns="0" tIns="0" rIns="0" bIns="0">
            <a:spAutoFit/>
          </a:bodyPr>
          <a:lstStyle>
            <a:lvl1pPr marL="0" indent="0" algn="l">
              <a:buFont typeface="Segoe UI" panose="020B0502040204020203" pitchFamily="34" charset="0"/>
              <a:buChar char="​"/>
              <a:defRPr sz="1000" b="1" baseline="0"/>
            </a:lvl1pPr>
            <a:lvl2pPr marL="0" indent="0" algn="l">
              <a:spcBef>
                <a:spcPts val="0"/>
              </a:spcBef>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
        <p:nvSpPr>
          <p:cNvPr id="16" name="Text Placeholder 10">
            <a:extLst>
              <a:ext uri="{FF2B5EF4-FFF2-40B4-BE49-F238E27FC236}">
                <a16:creationId xmlns:a16="http://schemas.microsoft.com/office/drawing/2014/main" id="{E5AFB0CA-003A-4869-9876-C9CE94413880}"/>
              </a:ext>
            </a:extLst>
          </p:cNvPr>
          <p:cNvSpPr>
            <a:spLocks noGrp="1"/>
          </p:cNvSpPr>
          <p:nvPr>
            <p:ph type="body" sz="quarter" idx="29" hasCustomPrompt="1"/>
          </p:nvPr>
        </p:nvSpPr>
        <p:spPr>
          <a:xfrm>
            <a:off x="10207249" y="1755964"/>
            <a:ext cx="109728" cy="100584"/>
          </a:xfrm>
          <a:blipFill>
            <a:blip r:embed="rId2"/>
            <a:stretch>
              <a:fillRect/>
            </a:stretch>
          </a:blipFill>
        </p:spPr>
        <p:txBody>
          <a:bodyPr>
            <a:normAutofit/>
          </a:bodyPr>
          <a:lstStyle>
            <a:lvl1pPr marL="0" indent="0" algn="l">
              <a:buNone/>
              <a:defRPr sz="100"/>
            </a:lvl1pPr>
          </a:lstStyle>
          <a:p>
            <a:pPr lvl="0"/>
            <a:r>
              <a:rPr lang="en-US"/>
              <a:t>.</a:t>
            </a:r>
          </a:p>
        </p:txBody>
      </p:sp>
      <p:sp>
        <p:nvSpPr>
          <p:cNvPr id="2" name="Subtitle 2">
            <a:extLst>
              <a:ext uri="{FF2B5EF4-FFF2-40B4-BE49-F238E27FC236}">
                <a16:creationId xmlns:a16="http://schemas.microsoft.com/office/drawing/2014/main" id="{A17466A2-E7AF-A4D1-A745-566C908ACE46}"/>
              </a:ext>
            </a:extLst>
          </p:cNvPr>
          <p:cNvSpPr>
            <a:spLocks noGrp="1"/>
          </p:cNvSpPr>
          <p:nvPr>
            <p:ph type="subTitle" idx="3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Tree>
    <p:extLst>
      <p:ext uri="{BB962C8B-B14F-4D97-AF65-F5344CB8AC3E}">
        <p14:creationId xmlns:p14="http://schemas.microsoft.com/office/powerpoint/2010/main" val="1255887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g Idea + Image + Caption Layout 3">
    <p:bg>
      <p:bgPr>
        <a:solidFill>
          <a:schemeClr val="bg1"/>
        </a:solidFill>
        <a:effectLst/>
      </p:bgPr>
    </p:bg>
    <p:spTree>
      <p:nvGrpSpPr>
        <p:cNvPr id="1" name=""/>
        <p:cNvGrpSpPr/>
        <p:nvPr/>
      </p:nvGrpSpPr>
      <p:grpSpPr>
        <a:xfrm>
          <a:off x="0" y="0"/>
          <a:ext cx="0" cy="0"/>
          <a:chOff x="0" y="0"/>
          <a:chExt cx="0" cy="0"/>
        </a:xfrm>
      </p:grpSpPr>
      <p:sp>
        <p:nvSpPr>
          <p:cNvPr id="13" name="Picture Placeholder 2">
            <a:extLst>
              <a:ext uri="{FF2B5EF4-FFF2-40B4-BE49-F238E27FC236}">
                <a16:creationId xmlns:a16="http://schemas.microsoft.com/office/drawing/2014/main" id="{19060C73-81CE-4497-AA65-02CEE4867E14}"/>
              </a:ext>
            </a:extLst>
          </p:cNvPr>
          <p:cNvSpPr>
            <a:spLocks noGrp="1"/>
          </p:cNvSpPr>
          <p:nvPr>
            <p:ph type="pic" idx="1"/>
          </p:nvPr>
        </p:nvSpPr>
        <p:spPr>
          <a:xfrm>
            <a:off x="6096000" y="-1"/>
            <a:ext cx="6096000" cy="6858001"/>
          </a:xfrm>
          <a:solidFill>
            <a:schemeClr val="tx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0"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457201" y="1559753"/>
            <a:ext cx="3759199" cy="1107996"/>
          </a:xfrm>
        </p:spPr>
        <p:txBody>
          <a:bodyPr wrap="square">
            <a:spAutoFit/>
          </a:bodyPr>
          <a:lstStyle>
            <a:lvl1pPr marL="0" indent="0">
              <a:lnSpc>
                <a:spcPct val="100000"/>
              </a:lnSpc>
              <a:spcBef>
                <a:spcPts val="0"/>
              </a:spcBef>
              <a:spcAft>
                <a:spcPts val="1200"/>
              </a:spcAft>
              <a:buFont typeface="Segoe UI" panose="020B0502040204020203" pitchFamily="34" charset="0"/>
              <a:buChar char="​"/>
              <a:defRPr sz="3600" b="1" baseline="0"/>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Click to edit big idea text. </a:t>
            </a:r>
          </a:p>
        </p:txBody>
      </p:sp>
      <p:sp>
        <p:nvSpPr>
          <p:cNvPr id="11" name="Text Placeholder 4">
            <a:extLst>
              <a:ext uri="{FF2B5EF4-FFF2-40B4-BE49-F238E27FC236}">
                <a16:creationId xmlns:a16="http://schemas.microsoft.com/office/drawing/2014/main" id="{CD0F583C-2C4B-464B-AC2F-922F6345A0BB}"/>
              </a:ext>
            </a:extLst>
          </p:cNvPr>
          <p:cNvSpPr>
            <a:spLocks noGrp="1"/>
          </p:cNvSpPr>
          <p:nvPr>
            <p:ph type="body" sz="quarter" idx="30" hasCustomPrompt="1"/>
          </p:nvPr>
        </p:nvSpPr>
        <p:spPr>
          <a:xfrm>
            <a:off x="457200" y="5477790"/>
            <a:ext cx="3759199" cy="923010"/>
          </a:xfrm>
        </p:spPr>
        <p:txBody>
          <a:bodyPr wrap="square" anchor="b"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to edit text. Hit enter then tab for level 2 text.</a:t>
            </a:r>
          </a:p>
          <a:p>
            <a:pPr lvl="1"/>
            <a:r>
              <a:rPr lang="en-US"/>
              <a:t>Second level of content goes here. </a:t>
            </a:r>
          </a:p>
        </p:txBody>
      </p:sp>
      <p:sp>
        <p:nvSpPr>
          <p:cNvPr id="2" name="Subtitle 2">
            <a:extLst>
              <a:ext uri="{FF2B5EF4-FFF2-40B4-BE49-F238E27FC236}">
                <a16:creationId xmlns:a16="http://schemas.microsoft.com/office/drawing/2014/main" id="{DF57C3B4-0EEF-35F5-4A5A-4F0DE136106C}"/>
              </a:ext>
            </a:extLst>
          </p:cNvPr>
          <p:cNvSpPr>
            <a:spLocks noGrp="1"/>
          </p:cNvSpPr>
          <p:nvPr>
            <p:ph type="subTitle" idx="3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Tree>
    <p:extLst>
      <p:ext uri="{BB962C8B-B14F-4D97-AF65-F5344CB8AC3E}">
        <p14:creationId xmlns:p14="http://schemas.microsoft.com/office/powerpoint/2010/main" val="17800847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g Idea + Arrow + Bullet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1C654C5-E92B-4B23-9EE5-ED166426E2E9}"/>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78B6F43-E1CD-4E37-AC77-A0333018DD94}"/>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17"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457200" y="1562100"/>
            <a:ext cx="7510463" cy="1107996"/>
          </a:xfrm>
        </p:spPr>
        <p:txBody>
          <a:bodyPr>
            <a:spAutoFit/>
          </a:bodyPr>
          <a:lstStyle>
            <a:lvl1pPr marL="0" indent="0">
              <a:lnSpc>
                <a:spcPct val="100000"/>
              </a:lnSpc>
              <a:spcBef>
                <a:spcPts val="0"/>
              </a:spcBef>
              <a:spcAft>
                <a:spcPts val="1200"/>
              </a:spcAft>
              <a:buFont typeface="Segoe UI" panose="020B0502040204020203" pitchFamily="34" charset="0"/>
              <a:buChar char="​"/>
              <a:defRPr sz="3600" b="1"/>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Click to edit big idea. Reposition arrow to align with text. </a:t>
            </a:r>
          </a:p>
        </p:txBody>
      </p:sp>
      <p:sp>
        <p:nvSpPr>
          <p:cNvPr id="21"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11" name="Text Placeholder 4">
            <a:extLst>
              <a:ext uri="{FF2B5EF4-FFF2-40B4-BE49-F238E27FC236}">
                <a16:creationId xmlns:a16="http://schemas.microsoft.com/office/drawing/2014/main" id="{6481702D-417D-45CD-9607-C49F2D2B5002}"/>
              </a:ext>
            </a:extLst>
          </p:cNvPr>
          <p:cNvSpPr>
            <a:spLocks noGrp="1"/>
          </p:cNvSpPr>
          <p:nvPr>
            <p:ph type="body" sz="quarter" idx="30" hasCustomPrompt="1"/>
          </p:nvPr>
        </p:nvSpPr>
        <p:spPr>
          <a:xfrm>
            <a:off x="6788919" y="4037728"/>
            <a:ext cx="4729064" cy="1626471"/>
          </a:xfrm>
        </p:spPr>
        <p:txBody>
          <a:bodyPr wrap="square" anchor="t" anchorCtr="0">
            <a:spAutoFit/>
          </a:bodyPr>
          <a:lstStyle>
            <a:lvl1pPr marL="457200" indent="-457200">
              <a:lnSpc>
                <a:spcPct val="120000"/>
              </a:lnSpc>
              <a:spcBef>
                <a:spcPts val="0"/>
              </a:spcBef>
              <a:spcAft>
                <a:spcPts val="1200"/>
              </a:spcAft>
              <a:buFont typeface="PW Centra No2" pitchFamily="2" charset="0"/>
              <a:buChar char="―"/>
              <a:defRPr lang="en-US" sz="1600" b="0" kern="1200" baseline="0" dirty="0">
                <a:solidFill>
                  <a:schemeClr val="tx1"/>
                </a:solidFill>
                <a:latin typeface="+mn-lt"/>
                <a:ea typeface="+mn-ea"/>
                <a:cs typeface="+mn-cs"/>
              </a:defRPr>
            </a:lvl1pPr>
            <a:lvl2pPr marL="285750" indent="-285750">
              <a:lnSpc>
                <a:spcPct val="120000"/>
              </a:lnSpc>
              <a:spcBef>
                <a:spcPts val="0"/>
              </a:spcBef>
              <a:spcAft>
                <a:spcPts val="600"/>
              </a:spcAft>
              <a:buFont typeface="Arial" panose="020B0604020202020204" pitchFamily="34" charset="0"/>
              <a:buChar char="•"/>
              <a:defRPr sz="1400" baseline="0"/>
            </a:lvl2pPr>
            <a:lvl3pPr marL="342900" indent="0">
              <a:buNone/>
              <a:defRPr/>
            </a:lvl3pPr>
          </a:lstStyle>
          <a:p>
            <a:pPr lvl="0"/>
            <a:r>
              <a:rPr lang="en-US"/>
              <a:t>Add points here</a:t>
            </a:r>
          </a:p>
          <a:p>
            <a:pPr marL="457200" marR="0" lvl="0" indent="-457200" algn="l" defTabSz="914400" rtl="0" eaLnBrk="1" fontAlgn="auto" latinLnBrk="0" hangingPunct="1">
              <a:lnSpc>
                <a:spcPct val="120000"/>
              </a:lnSpc>
              <a:spcBef>
                <a:spcPts val="0"/>
              </a:spcBef>
              <a:spcAft>
                <a:spcPts val="1200"/>
              </a:spcAft>
              <a:buClrTx/>
              <a:buSzPct val="85000"/>
              <a:buFont typeface="PW Centra No2" pitchFamily="2" charset="0"/>
              <a:buChar char="―"/>
              <a:tabLst/>
              <a:defRPr/>
            </a:pPr>
            <a:r>
              <a:rPr lang="en-US"/>
              <a:t>Add points here</a:t>
            </a:r>
          </a:p>
          <a:p>
            <a:pPr marL="457200" marR="0" lvl="0" indent="-457200" algn="l" defTabSz="914400" rtl="0" eaLnBrk="1" fontAlgn="auto" latinLnBrk="0" hangingPunct="1">
              <a:lnSpc>
                <a:spcPct val="120000"/>
              </a:lnSpc>
              <a:spcBef>
                <a:spcPts val="0"/>
              </a:spcBef>
              <a:spcAft>
                <a:spcPts val="1200"/>
              </a:spcAft>
              <a:buClrTx/>
              <a:buSzPct val="85000"/>
              <a:buFont typeface="PW Centra No2" pitchFamily="2" charset="0"/>
              <a:buChar char="―"/>
              <a:tabLst/>
              <a:defRPr/>
            </a:pPr>
            <a:r>
              <a:rPr lang="en-US"/>
              <a:t>Add points here</a:t>
            </a:r>
          </a:p>
          <a:p>
            <a:pPr marL="457200" marR="0" lvl="0" indent="-457200" algn="l" defTabSz="914400" rtl="0" eaLnBrk="1" fontAlgn="auto" latinLnBrk="0" hangingPunct="1">
              <a:lnSpc>
                <a:spcPct val="120000"/>
              </a:lnSpc>
              <a:spcBef>
                <a:spcPts val="0"/>
              </a:spcBef>
              <a:spcAft>
                <a:spcPts val="1200"/>
              </a:spcAft>
              <a:buClrTx/>
              <a:buSzPct val="85000"/>
              <a:buFont typeface="PW Centra No2" pitchFamily="2" charset="0"/>
              <a:buChar char="―"/>
              <a:tabLst/>
              <a:defRPr/>
            </a:pPr>
            <a:r>
              <a:rPr lang="en-US"/>
              <a:t>Add points here</a:t>
            </a:r>
          </a:p>
        </p:txBody>
      </p:sp>
      <p:sp>
        <p:nvSpPr>
          <p:cNvPr id="18" name="Text Placeholder 8">
            <a:extLst>
              <a:ext uri="{FF2B5EF4-FFF2-40B4-BE49-F238E27FC236}">
                <a16:creationId xmlns:a16="http://schemas.microsoft.com/office/drawing/2014/main" id="{1E1A930B-A15E-4B10-AD2A-C19DF60C76A3}"/>
              </a:ext>
            </a:extLst>
          </p:cNvPr>
          <p:cNvSpPr>
            <a:spLocks noGrp="1"/>
          </p:cNvSpPr>
          <p:nvPr>
            <p:ph type="body" sz="quarter" idx="18"/>
          </p:nvPr>
        </p:nvSpPr>
        <p:spPr>
          <a:xfrm>
            <a:off x="5066682" y="2754467"/>
            <a:ext cx="1603905" cy="1527862"/>
          </a:xfrm>
          <a:blipFill>
            <a:blip r:embed="rId2"/>
            <a:stretch>
              <a:fillRect/>
            </a:stretch>
          </a:blipFill>
        </p:spPr>
        <p:txBody>
          <a:bodyPr vert="horz" lIns="0" tIns="0" rIns="0" bIns="0" rtlCol="0">
            <a:noAutofit/>
          </a:bodyPr>
          <a:lstStyle>
            <a:lvl1pPr>
              <a:defRPr lang="en-US" sz="1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701564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Big Idea + Sidebar">
    <p:bg>
      <p:bgPr>
        <a:solidFill>
          <a:srgbClr val="E9EC6B"/>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12435FC-57F4-1771-D7B9-70EB0BF7B44B}"/>
              </a:ext>
            </a:extLst>
          </p:cNvPr>
          <p:cNvSpPr/>
          <p:nvPr userDrawn="1"/>
        </p:nvSpPr>
        <p:spPr>
          <a:xfrm>
            <a:off x="0" y="0"/>
            <a:ext cx="729342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Picture Placeholder 2">
            <a:extLst>
              <a:ext uri="{FF2B5EF4-FFF2-40B4-BE49-F238E27FC236}">
                <a16:creationId xmlns:a16="http://schemas.microsoft.com/office/drawing/2014/main" id="{1D129089-6E92-B133-1787-7C46183B973F}"/>
              </a:ext>
            </a:extLst>
          </p:cNvPr>
          <p:cNvSpPr>
            <a:spLocks noGrp="1"/>
          </p:cNvSpPr>
          <p:nvPr>
            <p:ph type="pic" idx="31"/>
          </p:nvPr>
        </p:nvSpPr>
        <p:spPr>
          <a:xfrm>
            <a:off x="7752261" y="457200"/>
            <a:ext cx="3984171" cy="3276600"/>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3" name="Footer Placeholder 2">
            <a:extLst>
              <a:ext uri="{FF2B5EF4-FFF2-40B4-BE49-F238E27FC236}">
                <a16:creationId xmlns:a16="http://schemas.microsoft.com/office/drawing/2014/main" id="{D1C654C5-E92B-4B23-9EE5-ED166426E2E9}"/>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78B6F43-E1CD-4E37-AC77-A0333018DD94}"/>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10"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457201" y="1562100"/>
            <a:ext cx="5638799" cy="553998"/>
          </a:xfrm>
        </p:spPr>
        <p:txBody>
          <a:bodyPr wrap="square">
            <a:spAutoFit/>
          </a:bodyPr>
          <a:lstStyle>
            <a:lvl1pPr marL="0" indent="0">
              <a:lnSpc>
                <a:spcPct val="100000"/>
              </a:lnSpc>
              <a:spcBef>
                <a:spcPts val="0"/>
              </a:spcBef>
              <a:spcAft>
                <a:spcPts val="1200"/>
              </a:spcAft>
              <a:buFont typeface="Segoe UI" panose="020B0502040204020203" pitchFamily="34" charset="0"/>
              <a:buChar char="​"/>
              <a:defRPr sz="3600" b="1" baseline="0"/>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Click to edit big idea. </a:t>
            </a:r>
          </a:p>
        </p:txBody>
      </p:sp>
      <p:sp>
        <p:nvSpPr>
          <p:cNvPr id="23"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5" name="Text Placeholder 4">
            <a:extLst>
              <a:ext uri="{FF2B5EF4-FFF2-40B4-BE49-F238E27FC236}">
                <a16:creationId xmlns:a16="http://schemas.microsoft.com/office/drawing/2014/main" id="{A07C859F-1553-0A97-F693-755C6CE065D5}"/>
              </a:ext>
            </a:extLst>
          </p:cNvPr>
          <p:cNvSpPr>
            <a:spLocks noGrp="1"/>
          </p:cNvSpPr>
          <p:nvPr>
            <p:ph type="body" sz="quarter" idx="27" hasCustomPrompt="1"/>
          </p:nvPr>
        </p:nvSpPr>
        <p:spPr>
          <a:xfrm>
            <a:off x="7750629" y="4043281"/>
            <a:ext cx="3984171" cy="692947"/>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2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Sidebar header</a:t>
            </a:r>
          </a:p>
          <a:p>
            <a:pPr lvl="1"/>
            <a:r>
              <a:rPr lang="en-US"/>
              <a:t>Second level of sidebar content goes here. </a:t>
            </a:r>
          </a:p>
        </p:txBody>
      </p:sp>
      <p:sp>
        <p:nvSpPr>
          <p:cNvPr id="9" name="Text Placeholder 4">
            <a:extLst>
              <a:ext uri="{FF2B5EF4-FFF2-40B4-BE49-F238E27FC236}">
                <a16:creationId xmlns:a16="http://schemas.microsoft.com/office/drawing/2014/main" id="{4596EFD4-1692-8229-50A6-A4C44BCD5B6B}"/>
              </a:ext>
            </a:extLst>
          </p:cNvPr>
          <p:cNvSpPr>
            <a:spLocks noGrp="1"/>
          </p:cNvSpPr>
          <p:nvPr>
            <p:ph type="body" sz="quarter" idx="30" hasCustomPrompt="1"/>
          </p:nvPr>
        </p:nvSpPr>
        <p:spPr>
          <a:xfrm>
            <a:off x="457198" y="4038600"/>
            <a:ext cx="5638802" cy="1626471"/>
          </a:xfrm>
        </p:spPr>
        <p:txBody>
          <a:bodyPr wrap="square" anchor="t" anchorCtr="0">
            <a:spAutoFit/>
          </a:bodyPr>
          <a:lstStyle>
            <a:lvl1pPr marL="457200" indent="-457200">
              <a:lnSpc>
                <a:spcPct val="120000"/>
              </a:lnSpc>
              <a:spcBef>
                <a:spcPts val="0"/>
              </a:spcBef>
              <a:spcAft>
                <a:spcPts val="1200"/>
              </a:spcAft>
              <a:buFont typeface="PW Centra No2" pitchFamily="2" charset="0"/>
              <a:buChar char="―"/>
              <a:defRPr lang="en-US" sz="1600" b="0" kern="1200" baseline="0" dirty="0">
                <a:solidFill>
                  <a:schemeClr val="tx1"/>
                </a:solidFill>
                <a:latin typeface="+mn-lt"/>
                <a:ea typeface="+mn-ea"/>
                <a:cs typeface="+mn-cs"/>
              </a:defRPr>
            </a:lvl1pPr>
            <a:lvl2pPr marL="285750" indent="-285750">
              <a:lnSpc>
                <a:spcPct val="120000"/>
              </a:lnSpc>
              <a:spcBef>
                <a:spcPts val="0"/>
              </a:spcBef>
              <a:spcAft>
                <a:spcPts val="600"/>
              </a:spcAft>
              <a:buFont typeface="Arial" panose="020B0604020202020204" pitchFamily="34" charset="0"/>
              <a:buChar char="•"/>
              <a:defRPr sz="1400" baseline="0"/>
            </a:lvl2pPr>
            <a:lvl3pPr marL="342900" indent="0">
              <a:buNone/>
              <a:defRPr/>
            </a:lvl3pPr>
          </a:lstStyle>
          <a:p>
            <a:pPr lvl="0"/>
            <a:r>
              <a:rPr lang="en-US"/>
              <a:t>Add points here</a:t>
            </a:r>
          </a:p>
          <a:p>
            <a:pPr marL="457200" marR="0" lvl="0" indent="-457200" algn="l" defTabSz="914400" rtl="0" eaLnBrk="1" fontAlgn="auto" latinLnBrk="0" hangingPunct="1">
              <a:lnSpc>
                <a:spcPct val="120000"/>
              </a:lnSpc>
              <a:spcBef>
                <a:spcPts val="0"/>
              </a:spcBef>
              <a:spcAft>
                <a:spcPts val="1200"/>
              </a:spcAft>
              <a:buClrTx/>
              <a:buSzPct val="85000"/>
              <a:buFont typeface="PW Centra No2" pitchFamily="2" charset="0"/>
              <a:buChar char="―"/>
              <a:tabLst/>
              <a:defRPr/>
            </a:pPr>
            <a:r>
              <a:rPr lang="en-US"/>
              <a:t>Add points here</a:t>
            </a:r>
          </a:p>
          <a:p>
            <a:pPr marL="457200" marR="0" lvl="0" indent="-457200" algn="l" defTabSz="914400" rtl="0" eaLnBrk="1" fontAlgn="auto" latinLnBrk="0" hangingPunct="1">
              <a:lnSpc>
                <a:spcPct val="120000"/>
              </a:lnSpc>
              <a:spcBef>
                <a:spcPts val="0"/>
              </a:spcBef>
              <a:spcAft>
                <a:spcPts val="1200"/>
              </a:spcAft>
              <a:buClrTx/>
              <a:buSzPct val="85000"/>
              <a:buFont typeface="PW Centra No2" pitchFamily="2" charset="0"/>
              <a:buChar char="―"/>
              <a:tabLst/>
              <a:defRPr/>
            </a:pPr>
            <a:r>
              <a:rPr lang="en-US"/>
              <a:t>Add points here</a:t>
            </a:r>
          </a:p>
          <a:p>
            <a:pPr marL="457200" marR="0" lvl="0" indent="-457200" algn="l" defTabSz="914400" rtl="0" eaLnBrk="1" fontAlgn="auto" latinLnBrk="0" hangingPunct="1">
              <a:lnSpc>
                <a:spcPct val="120000"/>
              </a:lnSpc>
              <a:spcBef>
                <a:spcPts val="0"/>
              </a:spcBef>
              <a:spcAft>
                <a:spcPts val="1200"/>
              </a:spcAft>
              <a:buClrTx/>
              <a:buSzPct val="85000"/>
              <a:buFont typeface="PW Centra No2" pitchFamily="2" charset="0"/>
              <a:buChar char="―"/>
              <a:tabLst/>
              <a:defRPr/>
            </a:pPr>
            <a:r>
              <a:rPr lang="en-US"/>
              <a:t>Add points here</a:t>
            </a:r>
          </a:p>
        </p:txBody>
      </p:sp>
    </p:spTree>
    <p:extLst>
      <p:ext uri="{BB962C8B-B14F-4D97-AF65-F5344CB8AC3E}">
        <p14:creationId xmlns:p14="http://schemas.microsoft.com/office/powerpoint/2010/main" val="4170897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g Idea + 3 Text Block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1C654C5-E92B-4B23-9EE5-ED166426E2E9}"/>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78B6F43-E1CD-4E37-AC77-A0333018DD94}"/>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17"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457200" y="1562100"/>
            <a:ext cx="7510463" cy="553998"/>
          </a:xfrm>
        </p:spPr>
        <p:txBody>
          <a:bodyPr>
            <a:spAutoFit/>
          </a:bodyPr>
          <a:lstStyle>
            <a:lvl1pPr marL="0" indent="0">
              <a:lnSpc>
                <a:spcPct val="100000"/>
              </a:lnSpc>
              <a:spcBef>
                <a:spcPts val="0"/>
              </a:spcBef>
              <a:spcAft>
                <a:spcPts val="1200"/>
              </a:spcAft>
              <a:buFont typeface="Segoe UI" panose="020B0502040204020203" pitchFamily="34" charset="0"/>
              <a:buChar char="​"/>
              <a:defRPr sz="3600" b="1"/>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Click to edit big idea. </a:t>
            </a:r>
          </a:p>
        </p:txBody>
      </p:sp>
      <p:sp>
        <p:nvSpPr>
          <p:cNvPr id="21"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25" name="Text Placeholder 4">
            <a:extLst>
              <a:ext uri="{FF2B5EF4-FFF2-40B4-BE49-F238E27FC236}">
                <a16:creationId xmlns:a16="http://schemas.microsoft.com/office/drawing/2014/main" id="{CD0F583C-2C4B-464B-AC2F-922F6345A0BB}"/>
              </a:ext>
            </a:extLst>
          </p:cNvPr>
          <p:cNvSpPr>
            <a:spLocks noGrp="1"/>
          </p:cNvSpPr>
          <p:nvPr>
            <p:ph type="body" sz="quarter" idx="27" hasCustomPrompt="1"/>
          </p:nvPr>
        </p:nvSpPr>
        <p:spPr>
          <a:xfrm>
            <a:off x="457201" y="4043281"/>
            <a:ext cx="3216274" cy="652166"/>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to edit text. </a:t>
            </a:r>
          </a:p>
          <a:p>
            <a:pPr lvl="1"/>
            <a:r>
              <a:rPr lang="en-US"/>
              <a:t>Second level of content goes here. </a:t>
            </a:r>
          </a:p>
        </p:txBody>
      </p:sp>
      <p:sp>
        <p:nvSpPr>
          <p:cNvPr id="27" name="Text Placeholder 4">
            <a:extLst>
              <a:ext uri="{FF2B5EF4-FFF2-40B4-BE49-F238E27FC236}">
                <a16:creationId xmlns:a16="http://schemas.microsoft.com/office/drawing/2014/main" id="{CD0F583C-2C4B-464B-AC2F-922F6345A0BB}"/>
              </a:ext>
            </a:extLst>
          </p:cNvPr>
          <p:cNvSpPr>
            <a:spLocks noGrp="1"/>
          </p:cNvSpPr>
          <p:nvPr>
            <p:ph type="body" sz="quarter" idx="28" hasCustomPrompt="1"/>
          </p:nvPr>
        </p:nvSpPr>
        <p:spPr>
          <a:xfrm>
            <a:off x="8518526" y="4043281"/>
            <a:ext cx="3216274" cy="692947"/>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285750" indent="-285750">
              <a:lnSpc>
                <a:spcPct val="110000"/>
              </a:lnSpc>
              <a:spcBef>
                <a:spcPts val="0"/>
              </a:spcBef>
              <a:spcAft>
                <a:spcPts val="1200"/>
              </a:spcAft>
              <a:buFont typeface="Segoe UI" panose="020B0502040204020203" pitchFamily="34" charset="0"/>
              <a:buChar char="​"/>
              <a:defRPr lang="en-US" sz="1400" kern="1200" baseline="0" dirty="0">
                <a:solidFill>
                  <a:schemeClr val="tx1"/>
                </a:solidFill>
                <a:latin typeface="+mn-lt"/>
                <a:ea typeface="+mn-ea"/>
                <a:cs typeface="+mn-cs"/>
              </a:defRPr>
            </a:lvl2pPr>
            <a:lvl3pPr marL="342900" indent="0">
              <a:buNone/>
              <a:defRPr/>
            </a:lvl3pPr>
          </a:lstStyle>
          <a:p>
            <a:pPr lvl="0"/>
            <a:r>
              <a:rPr lang="en-US"/>
              <a:t>Click to edit text. </a:t>
            </a:r>
          </a:p>
          <a:p>
            <a:pPr marL="0" lvl="1" indent="0" algn="l" defTabSz="914400" rtl="0" eaLnBrk="1" latinLnBrk="0" hangingPunct="1">
              <a:lnSpc>
                <a:spcPct val="120000"/>
              </a:lnSpc>
              <a:spcBef>
                <a:spcPts val="0"/>
              </a:spcBef>
              <a:spcAft>
                <a:spcPts val="600"/>
              </a:spcAft>
              <a:buFont typeface="Segoe UI" panose="020B0502040204020203" pitchFamily="34" charset="0"/>
              <a:buChar char="​"/>
            </a:pPr>
            <a:r>
              <a:rPr lang="en-US"/>
              <a:t>Second level of content goes here. </a:t>
            </a:r>
          </a:p>
        </p:txBody>
      </p:sp>
      <p:sp>
        <p:nvSpPr>
          <p:cNvPr id="28" name="Text Placeholder 4">
            <a:extLst>
              <a:ext uri="{FF2B5EF4-FFF2-40B4-BE49-F238E27FC236}">
                <a16:creationId xmlns:a16="http://schemas.microsoft.com/office/drawing/2014/main" id="{CD0F583C-2C4B-464B-AC2F-922F6345A0BB}"/>
              </a:ext>
            </a:extLst>
          </p:cNvPr>
          <p:cNvSpPr>
            <a:spLocks noGrp="1"/>
          </p:cNvSpPr>
          <p:nvPr>
            <p:ph type="body" sz="quarter" idx="29" hasCustomPrompt="1"/>
          </p:nvPr>
        </p:nvSpPr>
        <p:spPr>
          <a:xfrm>
            <a:off x="4487864" y="4043281"/>
            <a:ext cx="3216274" cy="692947"/>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285750" indent="-285750">
              <a:lnSpc>
                <a:spcPct val="110000"/>
              </a:lnSpc>
              <a:spcBef>
                <a:spcPts val="0"/>
              </a:spcBef>
              <a:spcAft>
                <a:spcPts val="1200"/>
              </a:spcAft>
              <a:buFont typeface="Segoe UI" panose="020B0502040204020203" pitchFamily="34" charset="0"/>
              <a:buChar char="​"/>
              <a:defRPr lang="en-US" sz="1400" kern="1200" baseline="0" dirty="0">
                <a:solidFill>
                  <a:schemeClr val="tx1"/>
                </a:solidFill>
                <a:latin typeface="+mn-lt"/>
                <a:ea typeface="+mn-ea"/>
                <a:cs typeface="+mn-cs"/>
              </a:defRPr>
            </a:lvl2pPr>
            <a:lvl3pPr marL="342900" indent="0">
              <a:buNone/>
              <a:defRPr/>
            </a:lvl3pPr>
          </a:lstStyle>
          <a:p>
            <a:pPr lvl="0"/>
            <a:r>
              <a:rPr lang="en-US"/>
              <a:t>Click to edit text. </a:t>
            </a:r>
          </a:p>
          <a:p>
            <a:pPr marL="0" lvl="1" indent="0" algn="l" defTabSz="914400" rtl="0" eaLnBrk="1" latinLnBrk="0" hangingPunct="1">
              <a:lnSpc>
                <a:spcPct val="120000"/>
              </a:lnSpc>
              <a:spcBef>
                <a:spcPts val="0"/>
              </a:spcBef>
              <a:spcAft>
                <a:spcPts val="600"/>
              </a:spcAft>
              <a:buFont typeface="Segoe UI" panose="020B0502040204020203" pitchFamily="34" charset="0"/>
              <a:buChar char="​"/>
            </a:pPr>
            <a:r>
              <a:rPr lang="en-US"/>
              <a:t>Second level of content goes here. </a:t>
            </a:r>
          </a:p>
        </p:txBody>
      </p:sp>
    </p:spTree>
    <p:extLst>
      <p:ext uri="{BB962C8B-B14F-4D97-AF65-F5344CB8AC3E}">
        <p14:creationId xmlns:p14="http://schemas.microsoft.com/office/powerpoint/2010/main" val="1367720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 Colored Block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1C654C5-E92B-4B23-9EE5-ED166426E2E9}"/>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78B6F43-E1CD-4E37-AC77-A0333018DD94}"/>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6" name="Subtitle 2">
            <a:extLst>
              <a:ext uri="{FF2B5EF4-FFF2-40B4-BE49-F238E27FC236}">
                <a16:creationId xmlns:a16="http://schemas.microsoft.com/office/drawing/2014/main" id="{6D48067D-B76E-68AA-2E0B-D6DA46F353DF}"/>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7" name="Text Placeholder 4">
            <a:extLst>
              <a:ext uri="{FF2B5EF4-FFF2-40B4-BE49-F238E27FC236}">
                <a16:creationId xmlns:a16="http://schemas.microsoft.com/office/drawing/2014/main" id="{E11E2B77-F072-F505-B82D-B4CD5D80C146}"/>
              </a:ext>
            </a:extLst>
          </p:cNvPr>
          <p:cNvSpPr>
            <a:spLocks noGrp="1"/>
          </p:cNvSpPr>
          <p:nvPr>
            <p:ph type="body" sz="quarter" idx="27" hasCustomPrompt="1"/>
          </p:nvPr>
        </p:nvSpPr>
        <p:spPr>
          <a:xfrm>
            <a:off x="4317997" y="1562100"/>
            <a:ext cx="3555999" cy="4078991"/>
          </a:xfrm>
          <a:solidFill>
            <a:srgbClr val="C6D6E3"/>
          </a:solidFill>
        </p:spPr>
        <p:txBody>
          <a:bodyPr wrap="square" lIns="274320" tIns="274320" rIns="274320" bIns="548640" anchor="t" anchorCtr="0">
            <a:noAutofit/>
          </a:bodyPr>
          <a:lstStyle>
            <a:lvl1pPr marL="0" indent="0">
              <a:lnSpc>
                <a:spcPct val="100000"/>
              </a:lnSpc>
              <a:spcBef>
                <a:spcPts val="0"/>
              </a:spcBef>
              <a:spcAft>
                <a:spcPts val="1800"/>
              </a:spcAft>
              <a:buFont typeface="Segoe UI" panose="020B0502040204020203" pitchFamily="34" charset="0"/>
              <a:buChar char="​"/>
              <a:defRPr sz="2400" b="1" baseline="0">
                <a:latin typeface="+mn-lt"/>
              </a:defRPr>
            </a:lvl1pPr>
            <a:lvl2pPr marL="0" indent="0">
              <a:lnSpc>
                <a:spcPct val="100000"/>
              </a:lnSpc>
              <a:spcBef>
                <a:spcPts val="0"/>
              </a:spcBef>
              <a:spcAft>
                <a:spcPts val="600"/>
              </a:spcAft>
              <a:buFont typeface="Segoe UI" panose="020B0502040204020203" pitchFamily="34" charset="0"/>
              <a:buChar char="​"/>
              <a:defRPr sz="1600" baseline="0"/>
            </a:lvl2pPr>
            <a:lvl3pPr marL="342900" indent="0">
              <a:buNone/>
              <a:defRPr/>
            </a:lvl3pPr>
          </a:lstStyle>
          <a:p>
            <a:pPr lvl="0"/>
            <a:r>
              <a:rPr lang="en-US"/>
              <a:t>Click to edit text. </a:t>
            </a:r>
          </a:p>
          <a:p>
            <a:pPr lvl="1"/>
            <a:r>
              <a:rPr lang="en-US"/>
              <a:t>Second level of content goes here. </a:t>
            </a:r>
          </a:p>
        </p:txBody>
      </p:sp>
      <p:sp>
        <p:nvSpPr>
          <p:cNvPr id="8" name="Text Placeholder 4">
            <a:extLst>
              <a:ext uri="{FF2B5EF4-FFF2-40B4-BE49-F238E27FC236}">
                <a16:creationId xmlns:a16="http://schemas.microsoft.com/office/drawing/2014/main" id="{033FFAF5-3811-98E9-030C-F66D4CD90B42}"/>
              </a:ext>
            </a:extLst>
          </p:cNvPr>
          <p:cNvSpPr>
            <a:spLocks noGrp="1"/>
          </p:cNvSpPr>
          <p:nvPr>
            <p:ph type="body" sz="quarter" idx="28" hasCustomPrompt="1"/>
          </p:nvPr>
        </p:nvSpPr>
        <p:spPr>
          <a:xfrm>
            <a:off x="8178800" y="1562100"/>
            <a:ext cx="3556000" cy="4078991"/>
          </a:xfrm>
          <a:solidFill>
            <a:srgbClr val="D2C6E6"/>
          </a:solidFill>
        </p:spPr>
        <p:txBody>
          <a:bodyPr wrap="square" lIns="274320" tIns="274320" rIns="274320" bIns="548640" anchor="t" anchorCtr="0">
            <a:noAutofit/>
          </a:bodyPr>
          <a:lstStyle>
            <a:lvl1pPr marL="0" indent="0">
              <a:lnSpc>
                <a:spcPct val="100000"/>
              </a:lnSpc>
              <a:spcBef>
                <a:spcPts val="0"/>
              </a:spcBef>
              <a:spcAft>
                <a:spcPts val="1800"/>
              </a:spcAft>
              <a:buFont typeface="Segoe UI" panose="020B0502040204020203" pitchFamily="34" charset="0"/>
              <a:buChar char="​"/>
              <a:defRPr sz="2400" b="1" baseline="0">
                <a:latin typeface="+mn-lt"/>
              </a:defRPr>
            </a:lvl1pPr>
            <a:lvl2pPr marL="0" indent="0">
              <a:lnSpc>
                <a:spcPct val="100000"/>
              </a:lnSpc>
              <a:spcBef>
                <a:spcPts val="0"/>
              </a:spcBef>
              <a:spcAft>
                <a:spcPts val="600"/>
              </a:spcAft>
              <a:buFont typeface="Segoe UI" panose="020B0502040204020203" pitchFamily="34" charset="0"/>
              <a:buNone/>
              <a:defRPr sz="1600" baseline="0"/>
            </a:lvl2pPr>
            <a:lvl3pPr marL="342900" indent="0">
              <a:buNone/>
              <a:defRPr/>
            </a:lvl3pPr>
          </a:lstStyle>
          <a:p>
            <a:pPr lvl="0"/>
            <a:r>
              <a:rPr lang="en-US"/>
              <a:t>Click to edit text. </a:t>
            </a:r>
          </a:p>
          <a:p>
            <a:pPr lvl="1"/>
            <a:r>
              <a:rPr lang="en-US"/>
              <a:t>Second level of content goes here. </a:t>
            </a:r>
          </a:p>
        </p:txBody>
      </p:sp>
      <p:sp>
        <p:nvSpPr>
          <p:cNvPr id="12" name="Text Placeholder 4">
            <a:extLst>
              <a:ext uri="{FF2B5EF4-FFF2-40B4-BE49-F238E27FC236}">
                <a16:creationId xmlns:a16="http://schemas.microsoft.com/office/drawing/2014/main" id="{1EFC1A6B-3E86-A3B3-4A4A-65182606B54A}"/>
              </a:ext>
            </a:extLst>
          </p:cNvPr>
          <p:cNvSpPr>
            <a:spLocks noGrp="1"/>
          </p:cNvSpPr>
          <p:nvPr>
            <p:ph type="body" sz="quarter" idx="33" hasCustomPrompt="1"/>
          </p:nvPr>
        </p:nvSpPr>
        <p:spPr>
          <a:xfrm>
            <a:off x="457200" y="1562100"/>
            <a:ext cx="3555997" cy="4078991"/>
          </a:xfrm>
          <a:solidFill>
            <a:srgbClr val="BDE9C9"/>
          </a:solidFill>
        </p:spPr>
        <p:txBody>
          <a:bodyPr wrap="square" lIns="274320" tIns="274320" rIns="274320" bIns="548640" anchor="t" anchorCtr="0">
            <a:noAutofit/>
          </a:bodyPr>
          <a:lstStyle>
            <a:lvl1pPr marL="0" indent="0">
              <a:lnSpc>
                <a:spcPct val="100000"/>
              </a:lnSpc>
              <a:spcBef>
                <a:spcPts val="0"/>
              </a:spcBef>
              <a:spcAft>
                <a:spcPts val="1800"/>
              </a:spcAft>
              <a:buFont typeface="Segoe UI" panose="020B0502040204020203" pitchFamily="34" charset="0"/>
              <a:buChar char="​"/>
              <a:defRPr sz="2400" b="1" baseline="0">
                <a:latin typeface="+mn-lt"/>
              </a:defRPr>
            </a:lvl1pPr>
            <a:lvl2pPr marL="0" indent="0">
              <a:lnSpc>
                <a:spcPct val="100000"/>
              </a:lnSpc>
              <a:spcBef>
                <a:spcPts val="0"/>
              </a:spcBef>
              <a:spcAft>
                <a:spcPts val="600"/>
              </a:spcAft>
              <a:buFont typeface="Segoe UI" panose="020B0502040204020203" pitchFamily="34" charset="0"/>
              <a:buChar char="​"/>
              <a:defRPr sz="1600" baseline="0"/>
            </a:lvl2pPr>
            <a:lvl3pPr marL="342900" indent="0">
              <a:buNone/>
              <a:defRPr/>
            </a:lvl3pPr>
          </a:lstStyle>
          <a:p>
            <a:pPr lvl="0"/>
            <a:r>
              <a:rPr lang="en-US"/>
              <a:t>Click to edit text. </a:t>
            </a:r>
          </a:p>
          <a:p>
            <a:pPr lvl="1"/>
            <a:r>
              <a:rPr lang="en-US"/>
              <a:t>Second level of content goes here. </a:t>
            </a:r>
          </a:p>
        </p:txBody>
      </p:sp>
    </p:spTree>
    <p:extLst>
      <p:ext uri="{BB962C8B-B14F-4D97-AF65-F5344CB8AC3E}">
        <p14:creationId xmlns:p14="http://schemas.microsoft.com/office/powerpoint/2010/main" val="191329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g Idea + 4 Text Blocks +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1C654C5-E92B-4B23-9EE5-ED166426E2E9}"/>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78B6F43-E1CD-4E37-AC77-A0333018DD94}"/>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10"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457201" y="1562100"/>
            <a:ext cx="5230585" cy="553998"/>
          </a:xfrm>
        </p:spPr>
        <p:txBody>
          <a:bodyPr wrap="square">
            <a:spAutoFit/>
          </a:bodyPr>
          <a:lstStyle>
            <a:lvl1pPr marL="0" indent="0">
              <a:lnSpc>
                <a:spcPct val="100000"/>
              </a:lnSpc>
              <a:spcBef>
                <a:spcPts val="0"/>
              </a:spcBef>
              <a:spcAft>
                <a:spcPts val="1200"/>
              </a:spcAft>
              <a:buFont typeface="Segoe UI" panose="020B0502040204020203" pitchFamily="34" charset="0"/>
              <a:buChar char="​"/>
              <a:defRPr sz="3600" b="1" baseline="0"/>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Click to edit big idea. </a:t>
            </a:r>
          </a:p>
        </p:txBody>
      </p:sp>
      <p:sp>
        <p:nvSpPr>
          <p:cNvPr id="23"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25" name="Text Placeholder 4">
            <a:extLst>
              <a:ext uri="{FF2B5EF4-FFF2-40B4-BE49-F238E27FC236}">
                <a16:creationId xmlns:a16="http://schemas.microsoft.com/office/drawing/2014/main" id="{CD0F583C-2C4B-464B-AC2F-922F6345A0BB}"/>
              </a:ext>
            </a:extLst>
          </p:cNvPr>
          <p:cNvSpPr>
            <a:spLocks noGrp="1"/>
          </p:cNvSpPr>
          <p:nvPr>
            <p:ph type="body" sz="quarter" idx="27" hasCustomPrompt="1"/>
          </p:nvPr>
        </p:nvSpPr>
        <p:spPr>
          <a:xfrm>
            <a:off x="3392488" y="4043281"/>
            <a:ext cx="2481346"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to edit text. </a:t>
            </a:r>
          </a:p>
          <a:p>
            <a:pPr lvl="1"/>
            <a:r>
              <a:rPr lang="en-US"/>
              <a:t>Second level of content goes here. </a:t>
            </a:r>
          </a:p>
        </p:txBody>
      </p:sp>
      <p:sp>
        <p:nvSpPr>
          <p:cNvPr id="27" name="Text Placeholder 4">
            <a:extLst>
              <a:ext uri="{FF2B5EF4-FFF2-40B4-BE49-F238E27FC236}">
                <a16:creationId xmlns:a16="http://schemas.microsoft.com/office/drawing/2014/main" id="{CD0F583C-2C4B-464B-AC2F-922F6345A0BB}"/>
              </a:ext>
            </a:extLst>
          </p:cNvPr>
          <p:cNvSpPr>
            <a:spLocks noGrp="1"/>
          </p:cNvSpPr>
          <p:nvPr>
            <p:ph type="body" sz="quarter" idx="28" hasCustomPrompt="1"/>
          </p:nvPr>
        </p:nvSpPr>
        <p:spPr>
          <a:xfrm>
            <a:off x="6327775" y="4043281"/>
            <a:ext cx="2481346"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None/>
              <a:defRPr sz="1400" baseline="0"/>
            </a:lvl2pPr>
            <a:lvl3pPr marL="342900" indent="0">
              <a:buNone/>
              <a:defRPr/>
            </a:lvl3pPr>
          </a:lstStyle>
          <a:p>
            <a:pPr lvl="0"/>
            <a:r>
              <a:rPr lang="en-US"/>
              <a:t>Click to edit text. </a:t>
            </a:r>
          </a:p>
          <a:p>
            <a:pPr lvl="1"/>
            <a:r>
              <a:rPr lang="en-US"/>
              <a:t>Second level of content goes here. </a:t>
            </a:r>
          </a:p>
        </p:txBody>
      </p:sp>
      <p:sp>
        <p:nvSpPr>
          <p:cNvPr id="28" name="Text Placeholder 4">
            <a:extLst>
              <a:ext uri="{FF2B5EF4-FFF2-40B4-BE49-F238E27FC236}">
                <a16:creationId xmlns:a16="http://schemas.microsoft.com/office/drawing/2014/main" id="{CD0F583C-2C4B-464B-AC2F-922F6345A0BB}"/>
              </a:ext>
            </a:extLst>
          </p:cNvPr>
          <p:cNvSpPr>
            <a:spLocks noGrp="1"/>
          </p:cNvSpPr>
          <p:nvPr>
            <p:ph type="body" sz="quarter" idx="29" hasCustomPrompt="1"/>
          </p:nvPr>
        </p:nvSpPr>
        <p:spPr>
          <a:xfrm>
            <a:off x="9263062" y="4043281"/>
            <a:ext cx="2471737"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to add a header. </a:t>
            </a:r>
          </a:p>
          <a:p>
            <a:pPr lvl="1"/>
            <a:r>
              <a:rPr lang="en-US"/>
              <a:t>Second level of content goes here. </a:t>
            </a:r>
          </a:p>
        </p:txBody>
      </p:sp>
      <p:sp>
        <p:nvSpPr>
          <p:cNvPr id="29" name="Text Placeholder 4">
            <a:extLst>
              <a:ext uri="{FF2B5EF4-FFF2-40B4-BE49-F238E27FC236}">
                <a16:creationId xmlns:a16="http://schemas.microsoft.com/office/drawing/2014/main" id="{CD0F583C-2C4B-464B-AC2F-922F6345A0BB}"/>
              </a:ext>
            </a:extLst>
          </p:cNvPr>
          <p:cNvSpPr>
            <a:spLocks noGrp="1"/>
          </p:cNvSpPr>
          <p:nvPr>
            <p:ph type="body" sz="quarter" idx="30" hasCustomPrompt="1"/>
          </p:nvPr>
        </p:nvSpPr>
        <p:spPr>
          <a:xfrm>
            <a:off x="457201" y="4043281"/>
            <a:ext cx="2481346"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to edit text. </a:t>
            </a:r>
          </a:p>
          <a:p>
            <a:pPr lvl="1"/>
            <a:r>
              <a:rPr lang="en-US"/>
              <a:t>Second level of content goes here. </a:t>
            </a:r>
          </a:p>
        </p:txBody>
      </p:sp>
      <p:sp>
        <p:nvSpPr>
          <p:cNvPr id="2" name="Picture Placeholder 2">
            <a:extLst>
              <a:ext uri="{FF2B5EF4-FFF2-40B4-BE49-F238E27FC236}">
                <a16:creationId xmlns:a16="http://schemas.microsoft.com/office/drawing/2014/main" id="{1D129089-6E92-B133-1787-7C46183B973F}"/>
              </a:ext>
            </a:extLst>
          </p:cNvPr>
          <p:cNvSpPr>
            <a:spLocks noGrp="1"/>
          </p:cNvSpPr>
          <p:nvPr>
            <p:ph type="pic" idx="31"/>
          </p:nvPr>
        </p:nvSpPr>
        <p:spPr>
          <a:xfrm>
            <a:off x="6327774" y="2"/>
            <a:ext cx="5864225" cy="3224092"/>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Tree>
    <p:extLst>
      <p:ext uri="{BB962C8B-B14F-4D97-AF65-F5344CB8AC3E}">
        <p14:creationId xmlns:p14="http://schemas.microsoft.com/office/powerpoint/2010/main" val="383523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g Idea + 4 Text Block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1C654C5-E92B-4B23-9EE5-ED166426E2E9}"/>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78B6F43-E1CD-4E37-AC77-A0333018DD94}"/>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10"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457200" y="1562100"/>
            <a:ext cx="7510463" cy="553998"/>
          </a:xfrm>
        </p:spPr>
        <p:txBody>
          <a:bodyPr>
            <a:spAutoFit/>
          </a:bodyPr>
          <a:lstStyle>
            <a:lvl1pPr marL="0" indent="0">
              <a:lnSpc>
                <a:spcPct val="100000"/>
              </a:lnSpc>
              <a:spcBef>
                <a:spcPts val="0"/>
              </a:spcBef>
              <a:spcAft>
                <a:spcPts val="1200"/>
              </a:spcAft>
              <a:buFont typeface="Segoe UI" panose="020B0502040204020203" pitchFamily="34" charset="0"/>
              <a:buChar char="​"/>
              <a:defRPr sz="3600" b="1" baseline="0"/>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Click to edit big idea. </a:t>
            </a:r>
          </a:p>
        </p:txBody>
      </p:sp>
      <p:sp>
        <p:nvSpPr>
          <p:cNvPr id="23"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25" name="Text Placeholder 4">
            <a:extLst>
              <a:ext uri="{FF2B5EF4-FFF2-40B4-BE49-F238E27FC236}">
                <a16:creationId xmlns:a16="http://schemas.microsoft.com/office/drawing/2014/main" id="{CD0F583C-2C4B-464B-AC2F-922F6345A0BB}"/>
              </a:ext>
            </a:extLst>
          </p:cNvPr>
          <p:cNvSpPr>
            <a:spLocks noGrp="1"/>
          </p:cNvSpPr>
          <p:nvPr>
            <p:ph type="body" sz="quarter" idx="27" hasCustomPrompt="1"/>
          </p:nvPr>
        </p:nvSpPr>
        <p:spPr>
          <a:xfrm>
            <a:off x="3392488" y="4043281"/>
            <a:ext cx="2481346"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to edit text. </a:t>
            </a:r>
          </a:p>
          <a:p>
            <a:pPr lvl="1"/>
            <a:r>
              <a:rPr lang="en-US"/>
              <a:t>Second level of content goes here. </a:t>
            </a:r>
          </a:p>
        </p:txBody>
      </p:sp>
      <p:sp>
        <p:nvSpPr>
          <p:cNvPr id="27" name="Text Placeholder 4">
            <a:extLst>
              <a:ext uri="{FF2B5EF4-FFF2-40B4-BE49-F238E27FC236}">
                <a16:creationId xmlns:a16="http://schemas.microsoft.com/office/drawing/2014/main" id="{CD0F583C-2C4B-464B-AC2F-922F6345A0BB}"/>
              </a:ext>
            </a:extLst>
          </p:cNvPr>
          <p:cNvSpPr>
            <a:spLocks noGrp="1"/>
          </p:cNvSpPr>
          <p:nvPr>
            <p:ph type="body" sz="quarter" idx="28" hasCustomPrompt="1"/>
          </p:nvPr>
        </p:nvSpPr>
        <p:spPr>
          <a:xfrm>
            <a:off x="6327775" y="4043281"/>
            <a:ext cx="2481346"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None/>
              <a:defRPr sz="1400" baseline="0"/>
            </a:lvl2pPr>
            <a:lvl3pPr marL="342900" indent="0">
              <a:buNone/>
              <a:defRPr/>
            </a:lvl3pPr>
          </a:lstStyle>
          <a:p>
            <a:pPr lvl="0"/>
            <a:r>
              <a:rPr lang="en-US"/>
              <a:t>Click to edit text. </a:t>
            </a:r>
          </a:p>
          <a:p>
            <a:pPr lvl="1"/>
            <a:r>
              <a:rPr lang="en-US"/>
              <a:t>Second level of content goes here. </a:t>
            </a:r>
          </a:p>
        </p:txBody>
      </p:sp>
      <p:sp>
        <p:nvSpPr>
          <p:cNvPr id="28" name="Text Placeholder 4">
            <a:extLst>
              <a:ext uri="{FF2B5EF4-FFF2-40B4-BE49-F238E27FC236}">
                <a16:creationId xmlns:a16="http://schemas.microsoft.com/office/drawing/2014/main" id="{CD0F583C-2C4B-464B-AC2F-922F6345A0BB}"/>
              </a:ext>
            </a:extLst>
          </p:cNvPr>
          <p:cNvSpPr>
            <a:spLocks noGrp="1"/>
          </p:cNvSpPr>
          <p:nvPr>
            <p:ph type="body" sz="quarter" idx="29" hasCustomPrompt="1"/>
          </p:nvPr>
        </p:nvSpPr>
        <p:spPr>
          <a:xfrm>
            <a:off x="9263062" y="4043281"/>
            <a:ext cx="2481346"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to add a header. </a:t>
            </a:r>
          </a:p>
          <a:p>
            <a:pPr lvl="1"/>
            <a:r>
              <a:rPr lang="en-US"/>
              <a:t>Second level of content goes here. </a:t>
            </a:r>
          </a:p>
        </p:txBody>
      </p:sp>
      <p:sp>
        <p:nvSpPr>
          <p:cNvPr id="29" name="Text Placeholder 4">
            <a:extLst>
              <a:ext uri="{FF2B5EF4-FFF2-40B4-BE49-F238E27FC236}">
                <a16:creationId xmlns:a16="http://schemas.microsoft.com/office/drawing/2014/main" id="{CD0F583C-2C4B-464B-AC2F-922F6345A0BB}"/>
              </a:ext>
            </a:extLst>
          </p:cNvPr>
          <p:cNvSpPr>
            <a:spLocks noGrp="1"/>
          </p:cNvSpPr>
          <p:nvPr>
            <p:ph type="body" sz="quarter" idx="30" hasCustomPrompt="1"/>
          </p:nvPr>
        </p:nvSpPr>
        <p:spPr>
          <a:xfrm>
            <a:off x="457201" y="4043281"/>
            <a:ext cx="2481346"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to edit text. </a:t>
            </a:r>
          </a:p>
          <a:p>
            <a:pPr lvl="1"/>
            <a:r>
              <a:rPr lang="en-US"/>
              <a:t>Second level of content goes here. </a:t>
            </a:r>
          </a:p>
        </p:txBody>
      </p:sp>
    </p:spTree>
    <p:extLst>
      <p:ext uri="{BB962C8B-B14F-4D97-AF65-F5344CB8AC3E}">
        <p14:creationId xmlns:p14="http://schemas.microsoft.com/office/powerpoint/2010/main" val="1886884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mage + Caption Box Layout 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9060C73-81CE-4497-AA65-02CEE4867E14}"/>
              </a:ext>
            </a:extLst>
          </p:cNvPr>
          <p:cNvSpPr>
            <a:spLocks noGrp="1"/>
          </p:cNvSpPr>
          <p:nvPr>
            <p:ph type="pic" idx="1"/>
          </p:nvPr>
        </p:nvSpPr>
        <p:spPr>
          <a:xfrm>
            <a:off x="0" y="0"/>
            <a:ext cx="12192000" cy="6857999"/>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5" name="Text Placeholder 4">
            <a:extLst>
              <a:ext uri="{FF2B5EF4-FFF2-40B4-BE49-F238E27FC236}">
                <a16:creationId xmlns:a16="http://schemas.microsoft.com/office/drawing/2014/main" id="{CD0F583C-2C4B-464B-AC2F-922F6345A0BB}"/>
              </a:ext>
            </a:extLst>
          </p:cNvPr>
          <p:cNvSpPr>
            <a:spLocks noGrp="1"/>
          </p:cNvSpPr>
          <p:nvPr>
            <p:ph type="body" sz="quarter" idx="10" hasCustomPrompt="1"/>
          </p:nvPr>
        </p:nvSpPr>
        <p:spPr>
          <a:xfrm>
            <a:off x="7967662" y="457200"/>
            <a:ext cx="3767137" cy="1292341"/>
          </a:xfrm>
          <a:solidFill>
            <a:schemeClr val="tx1"/>
          </a:solidFill>
        </p:spPr>
        <p:txBody>
          <a:bodyPr wrap="square" lIns="182880" tIns="182880" rIns="182880" bIns="182880" anchor="t" anchorCtr="0">
            <a:spAutoFit/>
          </a:bodyPr>
          <a:lstStyle>
            <a:lvl1pPr marL="0" indent="0">
              <a:lnSpc>
                <a:spcPct val="110000"/>
              </a:lnSpc>
              <a:spcBef>
                <a:spcPts val="0"/>
              </a:spcBef>
              <a:spcAft>
                <a:spcPts val="1200"/>
              </a:spcAft>
              <a:buFont typeface="Segoe UI" panose="020B0502040204020203" pitchFamily="34" charset="0"/>
              <a:buChar char="​"/>
              <a:defRPr sz="1600" b="1">
                <a:solidFill>
                  <a:schemeClr val="bg1"/>
                </a:solidFill>
                <a:latin typeface="+mn-lt"/>
              </a:defRPr>
            </a:lvl1pPr>
            <a:lvl2pPr marL="0" indent="0">
              <a:lnSpc>
                <a:spcPct val="110000"/>
              </a:lnSpc>
              <a:spcBef>
                <a:spcPts val="0"/>
              </a:spcBef>
              <a:spcAft>
                <a:spcPts val="600"/>
              </a:spcAft>
              <a:buFont typeface="Segoe UI" panose="020B0502040204020203" pitchFamily="34" charset="0"/>
              <a:buChar char="​"/>
              <a:defRPr sz="1400">
                <a:solidFill>
                  <a:schemeClr val="bg1"/>
                </a:solidFill>
              </a:defRPr>
            </a:lvl2pPr>
            <a:lvl3pPr marL="342900" indent="0">
              <a:buNone/>
              <a:defRPr/>
            </a:lvl3pPr>
          </a:lstStyle>
          <a:p>
            <a:pPr lvl="0"/>
            <a:r>
              <a:rPr lang="en-US"/>
              <a:t>Click to edit text. Hit enter, then tab for level 2.</a:t>
            </a:r>
          </a:p>
          <a:p>
            <a:pPr lvl="1"/>
            <a:r>
              <a:rPr lang="en-US"/>
              <a:t>Second level of content goes here. </a:t>
            </a:r>
          </a:p>
        </p:txBody>
      </p:sp>
      <p:sp>
        <p:nvSpPr>
          <p:cNvPr id="2" name="Text Placeholder 7">
            <a:extLst>
              <a:ext uri="{FF2B5EF4-FFF2-40B4-BE49-F238E27FC236}">
                <a16:creationId xmlns:a16="http://schemas.microsoft.com/office/drawing/2014/main" id="{9FA28735-9F30-FA39-144F-7FFAAF8C98B8}"/>
              </a:ext>
            </a:extLst>
          </p:cNvPr>
          <p:cNvSpPr>
            <a:spLocks noGrp="1"/>
          </p:cNvSpPr>
          <p:nvPr>
            <p:ph type="body" sz="quarter" idx="13" hasCustomPrompt="1"/>
          </p:nvPr>
        </p:nvSpPr>
        <p:spPr>
          <a:xfrm>
            <a:off x="457200" y="5802175"/>
            <a:ext cx="4315669" cy="598625"/>
          </a:xfrm>
          <a:solidFill>
            <a:schemeClr val="bg1"/>
          </a:solidFill>
        </p:spPr>
        <p:txBody>
          <a:bodyPr wrap="none" lIns="109728" tIns="109728" rIns="109728" bIns="109728">
            <a:spAutoFit/>
          </a:bodyPr>
          <a:lstStyle>
            <a:lvl1pPr marL="0" indent="0">
              <a:spcAft>
                <a:spcPts val="200"/>
              </a:spcAft>
              <a:buFont typeface="Segoe UI" panose="020B0502040204020203" pitchFamily="34" charset="0"/>
              <a:buChar char="​"/>
              <a:defRPr sz="1000" b="1" baseline="0"/>
            </a:lvl1pPr>
            <a:lvl2pPr marL="0" indent="0">
              <a:spcBef>
                <a:spcPts val="0"/>
              </a:spcBef>
              <a:spcAft>
                <a:spcPts val="200"/>
              </a:spcAft>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Tree>
    <p:extLst>
      <p:ext uri="{BB962C8B-B14F-4D97-AF65-F5344CB8AC3E}">
        <p14:creationId xmlns:p14="http://schemas.microsoft.com/office/powerpoint/2010/main" val="3984249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 Caption Box Layout 2">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E25090AE-5EE1-46EC-A889-841B65779633}"/>
              </a:ext>
            </a:extLst>
          </p:cNvPr>
          <p:cNvSpPr>
            <a:spLocks noGrp="1"/>
          </p:cNvSpPr>
          <p:nvPr>
            <p:ph type="pic" idx="1"/>
          </p:nvPr>
        </p:nvSpPr>
        <p:spPr>
          <a:xfrm>
            <a:off x="2339788" y="0"/>
            <a:ext cx="9852212" cy="6857999"/>
          </a:xfrm>
          <a:solidFill>
            <a:schemeClr val="bg1">
              <a:lumMod val="95000"/>
            </a:schemeClr>
          </a:solidFill>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7" name="Text Placeholder 4">
            <a:extLst>
              <a:ext uri="{FF2B5EF4-FFF2-40B4-BE49-F238E27FC236}">
                <a16:creationId xmlns:a16="http://schemas.microsoft.com/office/drawing/2014/main" id="{311B8209-6655-49FF-A4B2-DB74DFB91C84}"/>
              </a:ext>
            </a:extLst>
          </p:cNvPr>
          <p:cNvSpPr>
            <a:spLocks noGrp="1"/>
          </p:cNvSpPr>
          <p:nvPr>
            <p:ph type="body" sz="quarter" idx="11" hasCustomPrompt="1"/>
          </p:nvPr>
        </p:nvSpPr>
        <p:spPr>
          <a:xfrm>
            <a:off x="457200" y="457200"/>
            <a:ext cx="3759200" cy="1259255"/>
          </a:xfrm>
          <a:solidFill>
            <a:schemeClr val="tx1"/>
          </a:solidFill>
        </p:spPr>
        <p:txBody>
          <a:bodyPr lIns="182880" tIns="182880" rIns="182880" bIns="182880" anchor="t" anchorCtr="0">
            <a:spAutoFit/>
          </a:bodyPr>
          <a:lstStyle>
            <a:lvl1pPr marL="0" indent="0">
              <a:lnSpc>
                <a:spcPct val="100000"/>
              </a:lnSpc>
              <a:spcBef>
                <a:spcPts val="0"/>
              </a:spcBef>
              <a:spcAft>
                <a:spcPts val="1200"/>
              </a:spcAft>
              <a:buFont typeface="Segoe UI" panose="020B0502040204020203" pitchFamily="34" charset="0"/>
              <a:buChar char="​"/>
              <a:defRPr sz="1600" b="1">
                <a:solidFill>
                  <a:schemeClr val="bg1"/>
                </a:solidFill>
                <a:latin typeface="+mn-lt"/>
              </a:defRPr>
            </a:lvl1pPr>
            <a:lvl2pPr marL="0" indent="0">
              <a:lnSpc>
                <a:spcPct val="110000"/>
              </a:lnSpc>
              <a:spcBef>
                <a:spcPts val="0"/>
              </a:spcBef>
              <a:spcAft>
                <a:spcPts val="1200"/>
              </a:spcAft>
              <a:buFont typeface="Segoe UI" panose="020B0502040204020203" pitchFamily="34" charset="0"/>
              <a:buChar char="​"/>
              <a:defRPr sz="1400">
                <a:solidFill>
                  <a:schemeClr val="bg1"/>
                </a:solidFill>
              </a:defRPr>
            </a:lvl2pPr>
            <a:lvl3pPr marL="342900" indent="0">
              <a:buNone/>
              <a:defRPr/>
            </a:lvl3pPr>
          </a:lstStyle>
          <a:p>
            <a:pPr lvl="0"/>
            <a:r>
              <a:rPr lang="en-US"/>
              <a:t>Click to edit text. Hit enter, then tab for level 2.</a:t>
            </a:r>
          </a:p>
          <a:p>
            <a:pPr lvl="1"/>
            <a:r>
              <a:rPr lang="en-US"/>
              <a:t>Second level of content goes here. </a:t>
            </a:r>
          </a:p>
        </p:txBody>
      </p:sp>
      <p:sp>
        <p:nvSpPr>
          <p:cNvPr id="8" name="Text Placeholder 7">
            <a:extLst>
              <a:ext uri="{FF2B5EF4-FFF2-40B4-BE49-F238E27FC236}">
                <a16:creationId xmlns:a16="http://schemas.microsoft.com/office/drawing/2014/main" id="{88DE731B-1326-4308-A9F4-2220B46DC678}"/>
              </a:ext>
            </a:extLst>
          </p:cNvPr>
          <p:cNvSpPr>
            <a:spLocks noGrp="1"/>
          </p:cNvSpPr>
          <p:nvPr>
            <p:ph type="body" sz="quarter" idx="16" hasCustomPrompt="1"/>
          </p:nvPr>
        </p:nvSpPr>
        <p:spPr>
          <a:xfrm>
            <a:off x="457199" y="5685219"/>
            <a:ext cx="1704135" cy="715581"/>
          </a:xfrm>
          <a:solidFill>
            <a:schemeClr val="bg1"/>
          </a:solidFill>
        </p:spPr>
        <p:txBody>
          <a:bodyPr wrap="square" lIns="0" tIns="0" rIns="0" bIns="0">
            <a:spAutoFit/>
          </a:bodyPr>
          <a:lstStyle>
            <a:lvl1pPr marL="0" indent="0" algn="r">
              <a:buFont typeface="Segoe UI" panose="020B0502040204020203" pitchFamily="34" charset="0"/>
              <a:buChar char="​"/>
              <a:defRPr sz="1000" b="1" baseline="0"/>
            </a:lvl1pPr>
            <a:lvl2pPr marL="0" indent="0" algn="r">
              <a:spcBef>
                <a:spcPts val="0"/>
              </a:spcBef>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
        <p:nvSpPr>
          <p:cNvPr id="10" name="Text Placeholder 10">
            <a:extLst>
              <a:ext uri="{FF2B5EF4-FFF2-40B4-BE49-F238E27FC236}">
                <a16:creationId xmlns:a16="http://schemas.microsoft.com/office/drawing/2014/main" id="{050BDEBE-4108-4F27-B0CE-DE4201C1B1B1}"/>
              </a:ext>
            </a:extLst>
          </p:cNvPr>
          <p:cNvSpPr>
            <a:spLocks noGrp="1"/>
          </p:cNvSpPr>
          <p:nvPr>
            <p:ph type="body" sz="quarter" idx="20" hasCustomPrompt="1"/>
          </p:nvPr>
        </p:nvSpPr>
        <p:spPr>
          <a:xfrm rot="10800000">
            <a:off x="2051606" y="5483629"/>
            <a:ext cx="109728" cy="100584"/>
          </a:xfrm>
          <a:blipFill>
            <a:blip r:embed="rId2"/>
            <a:stretch>
              <a:fillRect/>
            </a:stretch>
          </a:blipFill>
        </p:spPr>
        <p:txBody>
          <a:bodyPr>
            <a:normAutofit/>
          </a:bodyPr>
          <a:lstStyle>
            <a:lvl1pPr marL="0" indent="0">
              <a:buNone/>
              <a:defRPr sz="100"/>
            </a:lvl1pPr>
          </a:lstStyle>
          <a:p>
            <a:pPr lvl="0"/>
            <a:r>
              <a:rPr lang="en-US"/>
              <a:t>.</a:t>
            </a:r>
          </a:p>
        </p:txBody>
      </p:sp>
    </p:spTree>
    <p:extLst>
      <p:ext uri="{BB962C8B-B14F-4D97-AF65-F5344CB8AC3E}">
        <p14:creationId xmlns:p14="http://schemas.microsoft.com/office/powerpoint/2010/main" val="2399746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roject: Intro ">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535A70F-615B-482B-BD11-B01F6463DA9B}"/>
              </a:ext>
            </a:extLst>
          </p:cNvPr>
          <p:cNvSpPr>
            <a:spLocks noGrp="1"/>
          </p:cNvSpPr>
          <p:nvPr>
            <p:ph type="pic" sz="quarter" idx="13"/>
          </p:nvPr>
        </p:nvSpPr>
        <p:spPr>
          <a:xfrm>
            <a:off x="6705601" y="0"/>
            <a:ext cx="5486399" cy="6858000"/>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0" name="Title 1">
            <a:extLst>
              <a:ext uri="{FF2B5EF4-FFF2-40B4-BE49-F238E27FC236}">
                <a16:creationId xmlns:a16="http://schemas.microsoft.com/office/drawing/2014/main" id="{03B3ADF3-F160-4DEC-BD3E-C744227E89B7}"/>
              </a:ext>
            </a:extLst>
          </p:cNvPr>
          <p:cNvSpPr>
            <a:spLocks noGrp="1"/>
          </p:cNvSpPr>
          <p:nvPr>
            <p:ph type="title" hasCustomPrompt="1"/>
          </p:nvPr>
        </p:nvSpPr>
        <p:spPr>
          <a:xfrm>
            <a:off x="463922" y="457200"/>
            <a:ext cx="5632077" cy="369332"/>
          </a:xfrm>
        </p:spPr>
        <p:txBody>
          <a:bodyPr wrap="square">
            <a:spAutoFit/>
          </a:bodyPr>
          <a:lstStyle>
            <a:lvl1pPr>
              <a:lnSpc>
                <a:spcPct val="100000"/>
              </a:lnSpc>
              <a:spcAft>
                <a:spcPts val="1800"/>
              </a:spcAft>
              <a:defRPr sz="2400"/>
            </a:lvl1pPr>
          </a:lstStyle>
          <a:p>
            <a:r>
              <a:rPr lang="en-US"/>
              <a:t>Click to Edit Project Title</a:t>
            </a:r>
          </a:p>
        </p:txBody>
      </p:sp>
      <p:sp>
        <p:nvSpPr>
          <p:cNvPr id="11" name="TextBox 10">
            <a:extLst>
              <a:ext uri="{FF2B5EF4-FFF2-40B4-BE49-F238E27FC236}">
                <a16:creationId xmlns:a16="http://schemas.microsoft.com/office/drawing/2014/main" id="{BAF5EF0E-DFCF-451F-83D4-023E062DE2AF}"/>
              </a:ext>
            </a:extLst>
          </p:cNvPr>
          <p:cNvSpPr txBox="1"/>
          <p:nvPr userDrawn="1"/>
        </p:nvSpPr>
        <p:spPr>
          <a:xfrm>
            <a:off x="457200" y="1584920"/>
            <a:ext cx="732329" cy="250390"/>
          </a:xfrm>
          <a:prstGeom prst="rect">
            <a:avLst/>
          </a:prstGeom>
          <a:noFill/>
        </p:spPr>
        <p:txBody>
          <a:bodyPr wrap="square" lIns="0" tIns="0" rIns="0" bIns="0" rtlCol="0" anchor="t" anchorCtr="0">
            <a:spAutoFit/>
          </a:bodyPr>
          <a:lstStyle/>
          <a:p>
            <a:pPr>
              <a:lnSpc>
                <a:spcPct val="150000"/>
              </a:lnSpc>
              <a:spcAft>
                <a:spcPts val="600"/>
              </a:spcAft>
            </a:pPr>
            <a:r>
              <a:rPr lang="en-US" sz="1200" b="1">
                <a:latin typeface="+mn-lt"/>
                <a:ea typeface="PW Centra No2" pitchFamily="2" charset="0"/>
              </a:rPr>
              <a:t>Location:</a:t>
            </a:r>
          </a:p>
        </p:txBody>
      </p:sp>
      <p:sp>
        <p:nvSpPr>
          <p:cNvPr id="14" name="TextBox 13">
            <a:extLst>
              <a:ext uri="{FF2B5EF4-FFF2-40B4-BE49-F238E27FC236}">
                <a16:creationId xmlns:a16="http://schemas.microsoft.com/office/drawing/2014/main" id="{52EEC3FF-2917-4A31-8748-477799D326D5}"/>
              </a:ext>
            </a:extLst>
          </p:cNvPr>
          <p:cNvSpPr txBox="1"/>
          <p:nvPr userDrawn="1"/>
        </p:nvSpPr>
        <p:spPr>
          <a:xfrm>
            <a:off x="457200" y="1934394"/>
            <a:ext cx="732329" cy="250390"/>
          </a:xfrm>
          <a:prstGeom prst="rect">
            <a:avLst/>
          </a:prstGeom>
          <a:noFill/>
        </p:spPr>
        <p:txBody>
          <a:bodyPr wrap="square" lIns="0" tIns="0" rIns="0" bIns="0" rtlCol="0" anchor="b" anchorCtr="0">
            <a:spAutoFit/>
          </a:bodyPr>
          <a:lstStyle/>
          <a:p>
            <a:pPr>
              <a:lnSpc>
                <a:spcPct val="150000"/>
              </a:lnSpc>
              <a:spcAft>
                <a:spcPts val="600"/>
              </a:spcAft>
            </a:pPr>
            <a:r>
              <a:rPr lang="en-US" sz="1200" b="1">
                <a:latin typeface="+mn-lt"/>
                <a:ea typeface="PW Centra No2" pitchFamily="2" charset="0"/>
              </a:rPr>
              <a:t>Client:</a:t>
            </a:r>
            <a:endParaRPr lang="en-US" sz="1200">
              <a:latin typeface="+mn-lt"/>
              <a:ea typeface="PW Centra No2" pitchFamily="2" charset="0"/>
            </a:endParaRPr>
          </a:p>
        </p:txBody>
      </p:sp>
      <p:sp>
        <p:nvSpPr>
          <p:cNvPr id="17" name="Text Placeholder 14">
            <a:extLst>
              <a:ext uri="{FF2B5EF4-FFF2-40B4-BE49-F238E27FC236}">
                <a16:creationId xmlns:a16="http://schemas.microsoft.com/office/drawing/2014/main" id="{158CBB80-AFAD-4B6C-82E9-278BA4301F02}"/>
              </a:ext>
            </a:extLst>
          </p:cNvPr>
          <p:cNvSpPr>
            <a:spLocks noGrp="1"/>
          </p:cNvSpPr>
          <p:nvPr>
            <p:ph type="body" sz="quarter" idx="14" hasCustomPrompt="1"/>
          </p:nvPr>
        </p:nvSpPr>
        <p:spPr>
          <a:xfrm>
            <a:off x="1189530" y="1593116"/>
            <a:ext cx="4078938" cy="277541"/>
          </a:xfrm>
        </p:spPr>
        <p:txBody>
          <a:bodyPr anchor="ctr">
            <a:normAutofit/>
          </a:bodyPr>
          <a:lstStyle>
            <a:lvl1pPr marL="0" indent="0">
              <a:buNone/>
              <a:defRPr sz="1200"/>
            </a:lvl1pPr>
            <a:lvl2pPr marL="174625" indent="0">
              <a:buNone/>
              <a:defRPr/>
            </a:lvl2pPr>
          </a:lstStyle>
          <a:p>
            <a:pPr lvl="0"/>
            <a:r>
              <a:rPr lang="en-US"/>
              <a:t>Location, Location</a:t>
            </a:r>
          </a:p>
        </p:txBody>
      </p:sp>
      <p:sp>
        <p:nvSpPr>
          <p:cNvPr id="18" name="Text Placeholder 14">
            <a:extLst>
              <a:ext uri="{FF2B5EF4-FFF2-40B4-BE49-F238E27FC236}">
                <a16:creationId xmlns:a16="http://schemas.microsoft.com/office/drawing/2014/main" id="{6B443450-6A39-4760-AFF5-AEC140A3995E}"/>
              </a:ext>
            </a:extLst>
          </p:cNvPr>
          <p:cNvSpPr>
            <a:spLocks noGrp="1"/>
          </p:cNvSpPr>
          <p:nvPr>
            <p:ph type="body" sz="quarter" idx="15" hasCustomPrompt="1"/>
          </p:nvPr>
        </p:nvSpPr>
        <p:spPr>
          <a:xfrm>
            <a:off x="968090" y="1949847"/>
            <a:ext cx="4300377" cy="277541"/>
          </a:xfrm>
        </p:spPr>
        <p:txBody>
          <a:bodyPr anchor="ctr">
            <a:normAutofit/>
          </a:bodyPr>
          <a:lstStyle>
            <a:lvl1pPr marL="0" indent="0">
              <a:buNone/>
              <a:defRPr sz="1200"/>
            </a:lvl1pPr>
            <a:lvl2pPr marL="174625" indent="0">
              <a:buNone/>
              <a:defRPr/>
            </a:lvl2pPr>
          </a:lstStyle>
          <a:p>
            <a:pPr lvl="0"/>
            <a:r>
              <a:rPr lang="en-US"/>
              <a:t>Client Name Goes Here</a:t>
            </a:r>
          </a:p>
        </p:txBody>
      </p:sp>
      <p:sp>
        <p:nvSpPr>
          <p:cNvPr id="19" name="Text Placeholder 20">
            <a:extLst>
              <a:ext uri="{FF2B5EF4-FFF2-40B4-BE49-F238E27FC236}">
                <a16:creationId xmlns:a16="http://schemas.microsoft.com/office/drawing/2014/main" id="{160A024A-0DB5-47BC-83E2-AF47762007AB}"/>
              </a:ext>
            </a:extLst>
          </p:cNvPr>
          <p:cNvSpPr>
            <a:spLocks noGrp="1"/>
          </p:cNvSpPr>
          <p:nvPr>
            <p:ph type="body" sz="quarter" idx="16" hasCustomPrompt="1"/>
          </p:nvPr>
        </p:nvSpPr>
        <p:spPr>
          <a:xfrm>
            <a:off x="463923" y="6066992"/>
            <a:ext cx="4811267" cy="333809"/>
          </a:xfrm>
        </p:spPr>
        <p:txBody>
          <a:bodyPr wrap="square" anchor="b">
            <a:spAutoFit/>
          </a:bodyPr>
          <a:lstStyle>
            <a:lvl1pPr marL="0" indent="0">
              <a:lnSpc>
                <a:spcPct val="150000"/>
              </a:lnSpc>
              <a:spcBef>
                <a:spcPts val="0"/>
              </a:spcBef>
              <a:spcAft>
                <a:spcPts val="1200"/>
              </a:spcAft>
              <a:buNone/>
              <a:defRPr sz="1600" baseline="0"/>
            </a:lvl1pPr>
            <a:lvl2pPr marL="174625" indent="0">
              <a:buNone/>
              <a:defRPr/>
            </a:lvl2pPr>
          </a:lstStyle>
          <a:p>
            <a:pPr lvl="0"/>
            <a:r>
              <a:rPr lang="en-US"/>
              <a:t>Click to edit description text.</a:t>
            </a:r>
          </a:p>
        </p:txBody>
      </p:sp>
    </p:spTree>
    <p:extLst>
      <p:ext uri="{BB962C8B-B14F-4D97-AF65-F5344CB8AC3E}">
        <p14:creationId xmlns:p14="http://schemas.microsoft.com/office/powerpoint/2010/main" val="3220592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roject: Intro + Caption">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535A70F-615B-482B-BD11-B01F6463DA9B}"/>
              </a:ext>
            </a:extLst>
          </p:cNvPr>
          <p:cNvSpPr>
            <a:spLocks noGrp="1"/>
          </p:cNvSpPr>
          <p:nvPr>
            <p:ph type="pic" sz="quarter" idx="13"/>
          </p:nvPr>
        </p:nvSpPr>
        <p:spPr>
          <a:xfrm>
            <a:off x="6096000" y="457199"/>
            <a:ext cx="5632077" cy="5943601"/>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4" name="Title 1">
            <a:extLst>
              <a:ext uri="{FF2B5EF4-FFF2-40B4-BE49-F238E27FC236}">
                <a16:creationId xmlns:a16="http://schemas.microsoft.com/office/drawing/2014/main" id="{03B3ADF3-F160-4DEC-BD3E-C744227E89B7}"/>
              </a:ext>
            </a:extLst>
          </p:cNvPr>
          <p:cNvSpPr>
            <a:spLocks noGrp="1"/>
          </p:cNvSpPr>
          <p:nvPr>
            <p:ph type="title" hasCustomPrompt="1"/>
          </p:nvPr>
        </p:nvSpPr>
        <p:spPr>
          <a:xfrm>
            <a:off x="463923" y="457200"/>
            <a:ext cx="4804544" cy="369332"/>
          </a:xfrm>
        </p:spPr>
        <p:txBody>
          <a:bodyPr wrap="square">
            <a:spAutoFit/>
          </a:bodyPr>
          <a:lstStyle>
            <a:lvl1pPr>
              <a:lnSpc>
                <a:spcPct val="100000"/>
              </a:lnSpc>
              <a:spcAft>
                <a:spcPts val="1800"/>
              </a:spcAft>
              <a:defRPr sz="2400"/>
            </a:lvl1pPr>
          </a:lstStyle>
          <a:p>
            <a:r>
              <a:rPr lang="en-US"/>
              <a:t>Click to Edit Project Title</a:t>
            </a:r>
          </a:p>
        </p:txBody>
      </p:sp>
      <p:sp>
        <p:nvSpPr>
          <p:cNvPr id="17" name="TextBox 16">
            <a:extLst>
              <a:ext uri="{FF2B5EF4-FFF2-40B4-BE49-F238E27FC236}">
                <a16:creationId xmlns:a16="http://schemas.microsoft.com/office/drawing/2014/main" id="{BAF5EF0E-DFCF-451F-83D4-023E062DE2AF}"/>
              </a:ext>
            </a:extLst>
          </p:cNvPr>
          <p:cNvSpPr txBox="1"/>
          <p:nvPr userDrawn="1"/>
        </p:nvSpPr>
        <p:spPr>
          <a:xfrm>
            <a:off x="457200" y="1584920"/>
            <a:ext cx="732329" cy="250390"/>
          </a:xfrm>
          <a:prstGeom prst="rect">
            <a:avLst/>
          </a:prstGeom>
          <a:noFill/>
        </p:spPr>
        <p:txBody>
          <a:bodyPr wrap="square" lIns="0" tIns="0" rIns="0" bIns="0" rtlCol="0" anchor="t" anchorCtr="0">
            <a:spAutoFit/>
          </a:bodyPr>
          <a:lstStyle/>
          <a:p>
            <a:pPr>
              <a:lnSpc>
                <a:spcPct val="150000"/>
              </a:lnSpc>
              <a:spcAft>
                <a:spcPts val="600"/>
              </a:spcAft>
            </a:pPr>
            <a:r>
              <a:rPr lang="en-US" sz="1200" b="1">
                <a:latin typeface="+mn-lt"/>
                <a:ea typeface="PW Centra No2" pitchFamily="2" charset="0"/>
              </a:rPr>
              <a:t>Location:</a:t>
            </a:r>
          </a:p>
        </p:txBody>
      </p:sp>
      <p:sp>
        <p:nvSpPr>
          <p:cNvPr id="18" name="TextBox 17">
            <a:extLst>
              <a:ext uri="{FF2B5EF4-FFF2-40B4-BE49-F238E27FC236}">
                <a16:creationId xmlns:a16="http://schemas.microsoft.com/office/drawing/2014/main" id="{52EEC3FF-2917-4A31-8748-477799D326D5}"/>
              </a:ext>
            </a:extLst>
          </p:cNvPr>
          <p:cNvSpPr txBox="1"/>
          <p:nvPr userDrawn="1"/>
        </p:nvSpPr>
        <p:spPr>
          <a:xfrm>
            <a:off x="457200" y="1934394"/>
            <a:ext cx="732329" cy="250390"/>
          </a:xfrm>
          <a:prstGeom prst="rect">
            <a:avLst/>
          </a:prstGeom>
          <a:noFill/>
        </p:spPr>
        <p:txBody>
          <a:bodyPr wrap="square" lIns="0" tIns="0" rIns="0" bIns="0" rtlCol="0" anchor="b" anchorCtr="0">
            <a:spAutoFit/>
          </a:bodyPr>
          <a:lstStyle/>
          <a:p>
            <a:pPr>
              <a:lnSpc>
                <a:spcPct val="150000"/>
              </a:lnSpc>
              <a:spcAft>
                <a:spcPts val="600"/>
              </a:spcAft>
            </a:pPr>
            <a:r>
              <a:rPr lang="en-US" sz="1200" b="1">
                <a:latin typeface="+mn-lt"/>
                <a:ea typeface="PW Centra No2" pitchFamily="2" charset="0"/>
              </a:rPr>
              <a:t>Client:</a:t>
            </a:r>
            <a:endParaRPr lang="en-US" sz="1200">
              <a:latin typeface="+mn-lt"/>
              <a:ea typeface="PW Centra No2" pitchFamily="2" charset="0"/>
            </a:endParaRPr>
          </a:p>
        </p:txBody>
      </p:sp>
      <p:sp>
        <p:nvSpPr>
          <p:cNvPr id="19" name="Text Placeholder 14">
            <a:extLst>
              <a:ext uri="{FF2B5EF4-FFF2-40B4-BE49-F238E27FC236}">
                <a16:creationId xmlns:a16="http://schemas.microsoft.com/office/drawing/2014/main" id="{158CBB80-AFAD-4B6C-82E9-278BA4301F02}"/>
              </a:ext>
            </a:extLst>
          </p:cNvPr>
          <p:cNvSpPr>
            <a:spLocks noGrp="1"/>
          </p:cNvSpPr>
          <p:nvPr>
            <p:ph type="body" sz="quarter" idx="14" hasCustomPrompt="1"/>
          </p:nvPr>
        </p:nvSpPr>
        <p:spPr>
          <a:xfrm>
            <a:off x="1189530" y="1593116"/>
            <a:ext cx="4078938" cy="277541"/>
          </a:xfrm>
        </p:spPr>
        <p:txBody>
          <a:bodyPr anchor="ctr">
            <a:normAutofit/>
          </a:bodyPr>
          <a:lstStyle>
            <a:lvl1pPr marL="0" indent="0">
              <a:buNone/>
              <a:defRPr sz="1200"/>
            </a:lvl1pPr>
            <a:lvl2pPr marL="174625" indent="0">
              <a:buNone/>
              <a:defRPr/>
            </a:lvl2pPr>
          </a:lstStyle>
          <a:p>
            <a:pPr lvl="0"/>
            <a:r>
              <a:rPr lang="en-US"/>
              <a:t>Location, Location</a:t>
            </a:r>
          </a:p>
        </p:txBody>
      </p:sp>
      <p:sp>
        <p:nvSpPr>
          <p:cNvPr id="20" name="Text Placeholder 14">
            <a:extLst>
              <a:ext uri="{FF2B5EF4-FFF2-40B4-BE49-F238E27FC236}">
                <a16:creationId xmlns:a16="http://schemas.microsoft.com/office/drawing/2014/main" id="{6B443450-6A39-4760-AFF5-AEC140A3995E}"/>
              </a:ext>
            </a:extLst>
          </p:cNvPr>
          <p:cNvSpPr>
            <a:spLocks noGrp="1"/>
          </p:cNvSpPr>
          <p:nvPr>
            <p:ph type="body" sz="quarter" idx="15" hasCustomPrompt="1"/>
          </p:nvPr>
        </p:nvSpPr>
        <p:spPr>
          <a:xfrm>
            <a:off x="968090" y="1949847"/>
            <a:ext cx="4300377" cy="277541"/>
          </a:xfrm>
        </p:spPr>
        <p:txBody>
          <a:bodyPr anchor="ctr">
            <a:normAutofit/>
          </a:bodyPr>
          <a:lstStyle>
            <a:lvl1pPr marL="0" indent="0">
              <a:buNone/>
              <a:defRPr sz="1200"/>
            </a:lvl1pPr>
            <a:lvl2pPr marL="174625" indent="0">
              <a:buNone/>
              <a:defRPr/>
            </a:lvl2pPr>
          </a:lstStyle>
          <a:p>
            <a:pPr lvl="0"/>
            <a:r>
              <a:rPr lang="en-US"/>
              <a:t>Client Name Goes Here</a:t>
            </a:r>
          </a:p>
        </p:txBody>
      </p:sp>
      <p:sp>
        <p:nvSpPr>
          <p:cNvPr id="13" name="Footer Placeholder 5">
            <a:extLst>
              <a:ext uri="{FF2B5EF4-FFF2-40B4-BE49-F238E27FC236}">
                <a16:creationId xmlns:a16="http://schemas.microsoft.com/office/drawing/2014/main" id="{2334AC09-8C9E-403A-A8B3-F9D9FFA703DE}"/>
              </a:ext>
            </a:extLst>
          </p:cNvPr>
          <p:cNvSpPr>
            <a:spLocks noGrp="1"/>
          </p:cNvSpPr>
          <p:nvPr>
            <p:ph type="ftr" sz="quarter" idx="11"/>
          </p:nvPr>
        </p:nvSpPr>
        <p:spPr>
          <a:xfrm>
            <a:off x="4216400" y="6410137"/>
            <a:ext cx="7518400" cy="365124"/>
          </a:xfrm>
        </p:spPr>
        <p:txBody>
          <a:bodyPr/>
          <a:lstStyle/>
          <a:p>
            <a:endParaRPr lang="en-US"/>
          </a:p>
        </p:txBody>
      </p:sp>
      <p:sp>
        <p:nvSpPr>
          <p:cNvPr id="15" name="Slide Number Placeholder 6">
            <a:extLst>
              <a:ext uri="{FF2B5EF4-FFF2-40B4-BE49-F238E27FC236}">
                <a16:creationId xmlns:a16="http://schemas.microsoft.com/office/drawing/2014/main" id="{BF6939B1-3ED9-4179-975A-7483FE85E99D}"/>
              </a:ext>
            </a:extLst>
          </p:cNvPr>
          <p:cNvSpPr>
            <a:spLocks noGrp="1"/>
          </p:cNvSpPr>
          <p:nvPr>
            <p:ph type="sldNum" sz="quarter" idx="12"/>
          </p:nvPr>
        </p:nvSpPr>
        <p:spPr>
          <a:xfrm>
            <a:off x="11734800" y="6410137"/>
            <a:ext cx="457200" cy="365125"/>
          </a:xfrm>
        </p:spPr>
        <p:txBody>
          <a:bodyPr/>
          <a:lstStyle/>
          <a:p>
            <a:fld id="{DD7C5E4E-CFDF-4048-AADC-D61B5EC07D91}" type="slidenum">
              <a:rPr lang="en-US" smtClean="0"/>
              <a:pPr/>
              <a:t>‹#›</a:t>
            </a:fld>
            <a:endParaRPr lang="en-US"/>
          </a:p>
        </p:txBody>
      </p:sp>
      <p:sp>
        <p:nvSpPr>
          <p:cNvPr id="16" name="Text Placeholder 20">
            <a:extLst>
              <a:ext uri="{FF2B5EF4-FFF2-40B4-BE49-F238E27FC236}">
                <a16:creationId xmlns:a16="http://schemas.microsoft.com/office/drawing/2014/main" id="{160A024A-0DB5-47BC-83E2-AF47762007AB}"/>
              </a:ext>
            </a:extLst>
          </p:cNvPr>
          <p:cNvSpPr>
            <a:spLocks noGrp="1"/>
          </p:cNvSpPr>
          <p:nvPr>
            <p:ph type="body" sz="quarter" idx="16" hasCustomPrompt="1"/>
          </p:nvPr>
        </p:nvSpPr>
        <p:spPr>
          <a:xfrm>
            <a:off x="463923" y="6066992"/>
            <a:ext cx="4811267" cy="333809"/>
          </a:xfrm>
        </p:spPr>
        <p:txBody>
          <a:bodyPr wrap="square" anchor="b">
            <a:spAutoFit/>
          </a:bodyPr>
          <a:lstStyle>
            <a:lvl1pPr marL="0" indent="0">
              <a:lnSpc>
                <a:spcPct val="150000"/>
              </a:lnSpc>
              <a:spcBef>
                <a:spcPts val="0"/>
              </a:spcBef>
              <a:spcAft>
                <a:spcPts val="1200"/>
              </a:spcAft>
              <a:buNone/>
              <a:defRPr sz="1600" baseline="0"/>
            </a:lvl1pPr>
            <a:lvl2pPr marL="174625" indent="0">
              <a:buNone/>
              <a:defRPr/>
            </a:lvl2pPr>
          </a:lstStyle>
          <a:p>
            <a:pPr lvl="0"/>
            <a:r>
              <a:rPr lang="en-US"/>
              <a:t>Click to edit description text.</a:t>
            </a:r>
          </a:p>
        </p:txBody>
      </p:sp>
    </p:spTree>
    <p:extLst>
      <p:ext uri="{BB962C8B-B14F-4D97-AF65-F5344CB8AC3E}">
        <p14:creationId xmlns:p14="http://schemas.microsoft.com/office/powerpoint/2010/main" val="556721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roject: 1 Image Full Blee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B758BA2-98D5-4F42-8D61-72617BA9ED10}"/>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E32FE35-0290-4810-B2E8-786061E57B39}"/>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6" name="Picture Placeholder 5">
            <a:extLst>
              <a:ext uri="{FF2B5EF4-FFF2-40B4-BE49-F238E27FC236}">
                <a16:creationId xmlns:a16="http://schemas.microsoft.com/office/drawing/2014/main" id="{6BA436AB-A04E-47B4-9A50-FF5A9F2A91FC}"/>
              </a:ext>
            </a:extLst>
          </p:cNvPr>
          <p:cNvSpPr>
            <a:spLocks noGrp="1"/>
          </p:cNvSpPr>
          <p:nvPr>
            <p:ph type="pic" sz="quarter" idx="12"/>
          </p:nvPr>
        </p:nvSpPr>
        <p:spPr>
          <a:xfrm>
            <a:off x="0" y="0"/>
            <a:ext cx="12192000" cy="6858000"/>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7" name="Text Placeholder 7">
            <a:extLst>
              <a:ext uri="{FF2B5EF4-FFF2-40B4-BE49-F238E27FC236}">
                <a16:creationId xmlns:a16="http://schemas.microsoft.com/office/drawing/2014/main" id="{36318ECC-4164-40C4-8BC6-929A170CBD1D}"/>
              </a:ext>
            </a:extLst>
          </p:cNvPr>
          <p:cNvSpPr>
            <a:spLocks noGrp="1"/>
          </p:cNvSpPr>
          <p:nvPr>
            <p:ph type="body" sz="quarter" idx="13" hasCustomPrompt="1"/>
          </p:nvPr>
        </p:nvSpPr>
        <p:spPr>
          <a:xfrm>
            <a:off x="457200" y="5802175"/>
            <a:ext cx="4315669" cy="598625"/>
          </a:xfrm>
          <a:solidFill>
            <a:schemeClr val="bg1"/>
          </a:solidFill>
        </p:spPr>
        <p:txBody>
          <a:bodyPr wrap="none" lIns="109728" tIns="109728" rIns="109728" bIns="109728">
            <a:spAutoFit/>
          </a:bodyPr>
          <a:lstStyle>
            <a:lvl1pPr marL="0" indent="0">
              <a:spcAft>
                <a:spcPts val="200"/>
              </a:spcAft>
              <a:buFont typeface="Segoe UI" panose="020B0502040204020203" pitchFamily="34" charset="0"/>
              <a:buChar char="​"/>
              <a:defRPr sz="1000" b="1" baseline="0"/>
            </a:lvl1pPr>
            <a:lvl2pPr marL="0" indent="0">
              <a:spcBef>
                <a:spcPts val="0"/>
              </a:spcBef>
              <a:spcAft>
                <a:spcPts val="200"/>
              </a:spcAft>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Tree>
    <p:extLst>
      <p:ext uri="{BB962C8B-B14F-4D97-AF65-F5344CB8AC3E}">
        <p14:creationId xmlns:p14="http://schemas.microsoft.com/office/powerpoint/2010/main" val="848212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Project: 1 Image Full Blee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B758BA2-98D5-4F42-8D61-72617BA9ED10}"/>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E32FE35-0290-4810-B2E8-786061E57B39}"/>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7" name="Text Placeholder 7">
            <a:extLst>
              <a:ext uri="{FF2B5EF4-FFF2-40B4-BE49-F238E27FC236}">
                <a16:creationId xmlns:a16="http://schemas.microsoft.com/office/drawing/2014/main" id="{36318ECC-4164-40C4-8BC6-929A170CBD1D}"/>
              </a:ext>
            </a:extLst>
          </p:cNvPr>
          <p:cNvSpPr>
            <a:spLocks noGrp="1"/>
          </p:cNvSpPr>
          <p:nvPr>
            <p:ph type="body" sz="quarter" idx="13" hasCustomPrompt="1"/>
          </p:nvPr>
        </p:nvSpPr>
        <p:spPr>
          <a:xfrm>
            <a:off x="457200" y="5802175"/>
            <a:ext cx="4315669" cy="598625"/>
          </a:xfrm>
          <a:solidFill>
            <a:schemeClr val="bg1"/>
          </a:solidFill>
        </p:spPr>
        <p:txBody>
          <a:bodyPr wrap="none" lIns="109728" tIns="109728" rIns="109728" bIns="109728">
            <a:spAutoFit/>
          </a:bodyPr>
          <a:lstStyle>
            <a:lvl1pPr marL="0" indent="0">
              <a:spcAft>
                <a:spcPts val="200"/>
              </a:spcAft>
              <a:buFont typeface="Segoe UI" panose="020B0502040204020203" pitchFamily="34" charset="0"/>
              <a:buChar char="​"/>
              <a:defRPr sz="1000" b="1" baseline="0"/>
            </a:lvl1pPr>
            <a:lvl2pPr marL="0" indent="0">
              <a:spcBef>
                <a:spcPts val="0"/>
              </a:spcBef>
              <a:spcAft>
                <a:spcPts val="200"/>
              </a:spcAft>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
        <p:nvSpPr>
          <p:cNvPr id="2" name="Picture Placeholder 5">
            <a:extLst>
              <a:ext uri="{FF2B5EF4-FFF2-40B4-BE49-F238E27FC236}">
                <a16:creationId xmlns:a16="http://schemas.microsoft.com/office/drawing/2014/main" id="{DC1024A0-9B58-1015-C586-CF9AFA52DCBD}"/>
              </a:ext>
            </a:extLst>
          </p:cNvPr>
          <p:cNvSpPr>
            <a:spLocks noGrp="1"/>
          </p:cNvSpPr>
          <p:nvPr>
            <p:ph type="pic" sz="quarter" idx="14"/>
          </p:nvPr>
        </p:nvSpPr>
        <p:spPr>
          <a:xfrm>
            <a:off x="7311207" y="0"/>
            <a:ext cx="4880793" cy="6858000"/>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Tree>
    <p:extLst>
      <p:ext uri="{BB962C8B-B14F-4D97-AF65-F5344CB8AC3E}">
        <p14:creationId xmlns:p14="http://schemas.microsoft.com/office/powerpoint/2010/main" val="800075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roject: 2 Image Layout 1">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BA436AB-A04E-47B4-9A50-FF5A9F2A91FC}"/>
              </a:ext>
            </a:extLst>
          </p:cNvPr>
          <p:cNvSpPr>
            <a:spLocks noGrp="1"/>
          </p:cNvSpPr>
          <p:nvPr>
            <p:ph type="pic" sz="quarter" idx="12"/>
          </p:nvPr>
        </p:nvSpPr>
        <p:spPr>
          <a:xfrm>
            <a:off x="7311207" y="0"/>
            <a:ext cx="4880793" cy="6858000"/>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5" name="Picture Placeholder 4">
            <a:extLst>
              <a:ext uri="{FF2B5EF4-FFF2-40B4-BE49-F238E27FC236}">
                <a16:creationId xmlns:a16="http://schemas.microsoft.com/office/drawing/2014/main" id="{7044ECBD-FC76-4315-8992-895A2A1D49D2}"/>
              </a:ext>
            </a:extLst>
          </p:cNvPr>
          <p:cNvSpPr>
            <a:spLocks noGrp="1"/>
          </p:cNvSpPr>
          <p:nvPr>
            <p:ph type="pic" sz="quarter" idx="14"/>
          </p:nvPr>
        </p:nvSpPr>
        <p:spPr>
          <a:xfrm>
            <a:off x="457200" y="457200"/>
            <a:ext cx="6660464" cy="3581400"/>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7" name="Text Placeholder 7">
            <a:extLst>
              <a:ext uri="{FF2B5EF4-FFF2-40B4-BE49-F238E27FC236}">
                <a16:creationId xmlns:a16="http://schemas.microsoft.com/office/drawing/2014/main" id="{36318ECC-4164-40C4-8BC6-929A170CBD1D}"/>
              </a:ext>
            </a:extLst>
          </p:cNvPr>
          <p:cNvSpPr>
            <a:spLocks noGrp="1"/>
          </p:cNvSpPr>
          <p:nvPr>
            <p:ph type="body" sz="quarter" idx="13" hasCustomPrompt="1"/>
          </p:nvPr>
        </p:nvSpPr>
        <p:spPr>
          <a:xfrm>
            <a:off x="457200" y="5802175"/>
            <a:ext cx="4315669" cy="598625"/>
          </a:xfrm>
          <a:solidFill>
            <a:schemeClr val="bg1"/>
          </a:solidFill>
        </p:spPr>
        <p:txBody>
          <a:bodyPr wrap="none" lIns="109728" tIns="109728" rIns="109728" bIns="109728">
            <a:spAutoFit/>
          </a:bodyPr>
          <a:lstStyle>
            <a:lvl1pPr marL="0" indent="0">
              <a:spcAft>
                <a:spcPts val="200"/>
              </a:spcAft>
              <a:buFont typeface="Segoe UI" panose="020B0502040204020203" pitchFamily="34" charset="0"/>
              <a:buChar char="​"/>
              <a:defRPr sz="1000" b="1" baseline="0"/>
            </a:lvl1pPr>
            <a:lvl2pPr marL="0" indent="0">
              <a:spcBef>
                <a:spcPts val="0"/>
              </a:spcBef>
              <a:spcAft>
                <a:spcPts val="200"/>
              </a:spcAft>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Tree>
    <p:extLst>
      <p:ext uri="{BB962C8B-B14F-4D97-AF65-F5344CB8AC3E}">
        <p14:creationId xmlns:p14="http://schemas.microsoft.com/office/powerpoint/2010/main" val="1074738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roject: 2 Image Layout 2">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BA436AB-A04E-47B4-9A50-FF5A9F2A91FC}"/>
              </a:ext>
            </a:extLst>
          </p:cNvPr>
          <p:cNvSpPr>
            <a:spLocks noGrp="1"/>
          </p:cNvSpPr>
          <p:nvPr>
            <p:ph type="pic" sz="quarter" idx="12"/>
          </p:nvPr>
        </p:nvSpPr>
        <p:spPr>
          <a:xfrm>
            <a:off x="4876800" y="-1"/>
            <a:ext cx="7315200" cy="6928701"/>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5" name="Picture Placeholder 4">
            <a:extLst>
              <a:ext uri="{FF2B5EF4-FFF2-40B4-BE49-F238E27FC236}">
                <a16:creationId xmlns:a16="http://schemas.microsoft.com/office/drawing/2014/main" id="{7044ECBD-FC76-4315-8992-895A2A1D49D2}"/>
              </a:ext>
            </a:extLst>
          </p:cNvPr>
          <p:cNvSpPr>
            <a:spLocks noGrp="1"/>
          </p:cNvSpPr>
          <p:nvPr>
            <p:ph type="pic" sz="quarter" idx="14"/>
          </p:nvPr>
        </p:nvSpPr>
        <p:spPr>
          <a:xfrm>
            <a:off x="457200" y="457200"/>
            <a:ext cx="4226058" cy="2971800"/>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7" name="Text Placeholder 7">
            <a:extLst>
              <a:ext uri="{FF2B5EF4-FFF2-40B4-BE49-F238E27FC236}">
                <a16:creationId xmlns:a16="http://schemas.microsoft.com/office/drawing/2014/main" id="{36318ECC-4164-40C4-8BC6-929A170CBD1D}"/>
              </a:ext>
            </a:extLst>
          </p:cNvPr>
          <p:cNvSpPr>
            <a:spLocks noGrp="1"/>
          </p:cNvSpPr>
          <p:nvPr>
            <p:ph type="body" sz="quarter" idx="13" hasCustomPrompt="1"/>
          </p:nvPr>
        </p:nvSpPr>
        <p:spPr>
          <a:xfrm>
            <a:off x="457200" y="5802175"/>
            <a:ext cx="4315669" cy="598625"/>
          </a:xfrm>
          <a:solidFill>
            <a:schemeClr val="bg1"/>
          </a:solidFill>
        </p:spPr>
        <p:txBody>
          <a:bodyPr wrap="none" lIns="109728" tIns="109728" rIns="109728" bIns="109728">
            <a:spAutoFit/>
          </a:bodyPr>
          <a:lstStyle>
            <a:lvl1pPr marL="0" indent="0">
              <a:spcAft>
                <a:spcPts val="200"/>
              </a:spcAft>
              <a:buFont typeface="Segoe UI" panose="020B0502040204020203" pitchFamily="34" charset="0"/>
              <a:buChar char="​"/>
              <a:defRPr sz="1000" b="1" baseline="0"/>
            </a:lvl1pPr>
            <a:lvl2pPr marL="0" indent="0">
              <a:spcBef>
                <a:spcPts val="0"/>
              </a:spcBef>
              <a:spcAft>
                <a:spcPts val="200"/>
              </a:spcAft>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Tree>
    <p:extLst>
      <p:ext uri="{BB962C8B-B14F-4D97-AF65-F5344CB8AC3E}">
        <p14:creationId xmlns:p14="http://schemas.microsoft.com/office/powerpoint/2010/main" val="3500457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roject: 3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B758BA2-98D5-4F42-8D61-72617BA9ED10}"/>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E32FE35-0290-4810-B2E8-786061E57B39}"/>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6" name="Picture Placeholder 5">
            <a:extLst>
              <a:ext uri="{FF2B5EF4-FFF2-40B4-BE49-F238E27FC236}">
                <a16:creationId xmlns:a16="http://schemas.microsoft.com/office/drawing/2014/main" id="{6BA436AB-A04E-47B4-9A50-FF5A9F2A91FC}"/>
              </a:ext>
            </a:extLst>
          </p:cNvPr>
          <p:cNvSpPr>
            <a:spLocks noGrp="1"/>
          </p:cNvSpPr>
          <p:nvPr>
            <p:ph type="pic" sz="quarter" idx="12"/>
          </p:nvPr>
        </p:nvSpPr>
        <p:spPr>
          <a:xfrm>
            <a:off x="4125468" y="3666744"/>
            <a:ext cx="3941064" cy="2734056"/>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5" name="Picture Placeholder 4">
            <a:extLst>
              <a:ext uri="{FF2B5EF4-FFF2-40B4-BE49-F238E27FC236}">
                <a16:creationId xmlns:a16="http://schemas.microsoft.com/office/drawing/2014/main" id="{7044ECBD-FC76-4315-8992-895A2A1D49D2}"/>
              </a:ext>
            </a:extLst>
          </p:cNvPr>
          <p:cNvSpPr>
            <a:spLocks noGrp="1"/>
          </p:cNvSpPr>
          <p:nvPr>
            <p:ph type="pic" sz="quarter" idx="14"/>
          </p:nvPr>
        </p:nvSpPr>
        <p:spPr>
          <a:xfrm>
            <a:off x="-9138" y="0"/>
            <a:ext cx="3941064" cy="4572000"/>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3" name="Picture Placeholder 12">
            <a:extLst>
              <a:ext uri="{FF2B5EF4-FFF2-40B4-BE49-F238E27FC236}">
                <a16:creationId xmlns:a16="http://schemas.microsoft.com/office/drawing/2014/main" id="{DA91E7F0-2979-4656-A5E7-6169B091105F}"/>
              </a:ext>
            </a:extLst>
          </p:cNvPr>
          <p:cNvSpPr>
            <a:spLocks noGrp="1"/>
          </p:cNvSpPr>
          <p:nvPr>
            <p:ph type="pic" sz="quarter" idx="17"/>
          </p:nvPr>
        </p:nvSpPr>
        <p:spPr>
          <a:xfrm>
            <a:off x="6522720" y="457200"/>
            <a:ext cx="5212080" cy="3001997"/>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9" name="Text Placeholder 7">
            <a:extLst>
              <a:ext uri="{FF2B5EF4-FFF2-40B4-BE49-F238E27FC236}">
                <a16:creationId xmlns:a16="http://schemas.microsoft.com/office/drawing/2014/main" id="{36318ECC-4164-40C4-8BC6-929A170CBD1D}"/>
              </a:ext>
            </a:extLst>
          </p:cNvPr>
          <p:cNvSpPr>
            <a:spLocks noGrp="1"/>
          </p:cNvSpPr>
          <p:nvPr>
            <p:ph type="body" sz="quarter" idx="13" hasCustomPrompt="1"/>
          </p:nvPr>
        </p:nvSpPr>
        <p:spPr>
          <a:xfrm>
            <a:off x="457200" y="5802175"/>
            <a:ext cx="4315669" cy="598625"/>
          </a:xfrm>
          <a:solidFill>
            <a:schemeClr val="bg1"/>
          </a:solidFill>
        </p:spPr>
        <p:txBody>
          <a:bodyPr wrap="none" lIns="109728" tIns="109728" rIns="109728" bIns="109728">
            <a:spAutoFit/>
          </a:bodyPr>
          <a:lstStyle>
            <a:lvl1pPr marL="0" indent="0">
              <a:spcAft>
                <a:spcPts val="200"/>
              </a:spcAft>
              <a:buFont typeface="Segoe UI" panose="020B0502040204020203" pitchFamily="34" charset="0"/>
              <a:buChar char="​"/>
              <a:defRPr sz="1000" b="1" baseline="0"/>
            </a:lvl1pPr>
            <a:lvl2pPr marL="0" indent="0">
              <a:spcBef>
                <a:spcPts val="0"/>
              </a:spcBef>
              <a:spcAft>
                <a:spcPts val="200"/>
              </a:spcAft>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Tree>
    <p:extLst>
      <p:ext uri="{BB962C8B-B14F-4D97-AF65-F5344CB8AC3E}">
        <p14:creationId xmlns:p14="http://schemas.microsoft.com/office/powerpoint/2010/main" val="1426241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roject: 3 Image opt2">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B758BA2-98D5-4F42-8D61-72617BA9ED10}"/>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E32FE35-0290-4810-B2E8-786061E57B39}"/>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6" name="Picture Placeholder 5">
            <a:extLst>
              <a:ext uri="{FF2B5EF4-FFF2-40B4-BE49-F238E27FC236}">
                <a16:creationId xmlns:a16="http://schemas.microsoft.com/office/drawing/2014/main" id="{6BA436AB-A04E-47B4-9A50-FF5A9F2A91FC}"/>
              </a:ext>
            </a:extLst>
          </p:cNvPr>
          <p:cNvSpPr>
            <a:spLocks noGrp="1"/>
          </p:cNvSpPr>
          <p:nvPr>
            <p:ph type="pic" sz="quarter" idx="12"/>
          </p:nvPr>
        </p:nvSpPr>
        <p:spPr>
          <a:xfrm>
            <a:off x="5079075" y="2853434"/>
            <a:ext cx="6655723" cy="3547366"/>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5" name="Picture Placeholder 4">
            <a:extLst>
              <a:ext uri="{FF2B5EF4-FFF2-40B4-BE49-F238E27FC236}">
                <a16:creationId xmlns:a16="http://schemas.microsoft.com/office/drawing/2014/main" id="{7044ECBD-FC76-4315-8992-895A2A1D49D2}"/>
              </a:ext>
            </a:extLst>
          </p:cNvPr>
          <p:cNvSpPr>
            <a:spLocks noGrp="1"/>
          </p:cNvSpPr>
          <p:nvPr>
            <p:ph type="pic" sz="quarter" idx="14"/>
          </p:nvPr>
        </p:nvSpPr>
        <p:spPr>
          <a:xfrm>
            <a:off x="457200" y="1562099"/>
            <a:ext cx="4433002" cy="2910147"/>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3" name="Picture Placeholder 12">
            <a:extLst>
              <a:ext uri="{FF2B5EF4-FFF2-40B4-BE49-F238E27FC236}">
                <a16:creationId xmlns:a16="http://schemas.microsoft.com/office/drawing/2014/main" id="{DA91E7F0-2979-4656-A5E7-6169B091105F}"/>
              </a:ext>
            </a:extLst>
          </p:cNvPr>
          <p:cNvSpPr>
            <a:spLocks noGrp="1"/>
          </p:cNvSpPr>
          <p:nvPr>
            <p:ph type="pic" sz="quarter" idx="17"/>
          </p:nvPr>
        </p:nvSpPr>
        <p:spPr>
          <a:xfrm>
            <a:off x="5079075" y="0"/>
            <a:ext cx="3016156" cy="2655223"/>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9" name="Text Placeholder 7">
            <a:extLst>
              <a:ext uri="{FF2B5EF4-FFF2-40B4-BE49-F238E27FC236}">
                <a16:creationId xmlns:a16="http://schemas.microsoft.com/office/drawing/2014/main" id="{36318ECC-4164-40C4-8BC6-929A170CBD1D}"/>
              </a:ext>
            </a:extLst>
          </p:cNvPr>
          <p:cNvSpPr>
            <a:spLocks noGrp="1"/>
          </p:cNvSpPr>
          <p:nvPr>
            <p:ph type="body" sz="quarter" idx="13" hasCustomPrompt="1"/>
          </p:nvPr>
        </p:nvSpPr>
        <p:spPr>
          <a:xfrm>
            <a:off x="457200" y="5802175"/>
            <a:ext cx="4315669" cy="598625"/>
          </a:xfrm>
          <a:solidFill>
            <a:schemeClr val="bg1"/>
          </a:solidFill>
        </p:spPr>
        <p:txBody>
          <a:bodyPr wrap="none" lIns="109728" tIns="109728" rIns="109728" bIns="109728">
            <a:spAutoFit/>
          </a:bodyPr>
          <a:lstStyle>
            <a:lvl1pPr marL="0" indent="0">
              <a:spcAft>
                <a:spcPts val="200"/>
              </a:spcAft>
              <a:buFont typeface="Segoe UI" panose="020B0502040204020203" pitchFamily="34" charset="0"/>
              <a:buChar char="​"/>
              <a:defRPr sz="1000" b="1" baseline="0"/>
            </a:lvl1pPr>
            <a:lvl2pPr marL="0" indent="0">
              <a:spcBef>
                <a:spcPts val="0"/>
              </a:spcBef>
              <a:spcAft>
                <a:spcPts val="200"/>
              </a:spcAft>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Tree>
    <p:extLst>
      <p:ext uri="{BB962C8B-B14F-4D97-AF65-F5344CB8AC3E}">
        <p14:creationId xmlns:p14="http://schemas.microsoft.com/office/powerpoint/2010/main" val="4191583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roject: 3 Image Layout opt3">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B758BA2-98D5-4F42-8D61-72617BA9ED10}"/>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E32FE35-0290-4810-B2E8-786061E57B39}"/>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6" name="Picture Placeholder 5">
            <a:extLst>
              <a:ext uri="{FF2B5EF4-FFF2-40B4-BE49-F238E27FC236}">
                <a16:creationId xmlns:a16="http://schemas.microsoft.com/office/drawing/2014/main" id="{6BA436AB-A04E-47B4-9A50-FF5A9F2A91FC}"/>
              </a:ext>
            </a:extLst>
          </p:cNvPr>
          <p:cNvSpPr>
            <a:spLocks noGrp="1"/>
          </p:cNvSpPr>
          <p:nvPr>
            <p:ph type="pic" sz="quarter" idx="12"/>
          </p:nvPr>
        </p:nvSpPr>
        <p:spPr>
          <a:xfrm>
            <a:off x="5577075" y="2253006"/>
            <a:ext cx="3120399" cy="4604994"/>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5" name="Picture Placeholder 4">
            <a:extLst>
              <a:ext uri="{FF2B5EF4-FFF2-40B4-BE49-F238E27FC236}">
                <a16:creationId xmlns:a16="http://schemas.microsoft.com/office/drawing/2014/main" id="{7044ECBD-FC76-4315-8992-895A2A1D49D2}"/>
              </a:ext>
            </a:extLst>
          </p:cNvPr>
          <p:cNvSpPr>
            <a:spLocks noGrp="1"/>
          </p:cNvSpPr>
          <p:nvPr>
            <p:ph type="pic" sz="quarter" idx="14"/>
          </p:nvPr>
        </p:nvSpPr>
        <p:spPr>
          <a:xfrm>
            <a:off x="0" y="0"/>
            <a:ext cx="5374401" cy="3474720"/>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3" name="Picture Placeholder 12">
            <a:extLst>
              <a:ext uri="{FF2B5EF4-FFF2-40B4-BE49-F238E27FC236}">
                <a16:creationId xmlns:a16="http://schemas.microsoft.com/office/drawing/2014/main" id="{DA91E7F0-2979-4656-A5E7-6169B091105F}"/>
              </a:ext>
            </a:extLst>
          </p:cNvPr>
          <p:cNvSpPr>
            <a:spLocks noGrp="1"/>
          </p:cNvSpPr>
          <p:nvPr>
            <p:ph type="pic" sz="quarter" idx="17"/>
          </p:nvPr>
        </p:nvSpPr>
        <p:spPr>
          <a:xfrm>
            <a:off x="8891016" y="1025387"/>
            <a:ext cx="2843784" cy="2843784"/>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0" name="Text Placeholder 7">
            <a:extLst>
              <a:ext uri="{FF2B5EF4-FFF2-40B4-BE49-F238E27FC236}">
                <a16:creationId xmlns:a16="http://schemas.microsoft.com/office/drawing/2014/main" id="{36318ECC-4164-40C4-8BC6-929A170CBD1D}"/>
              </a:ext>
            </a:extLst>
          </p:cNvPr>
          <p:cNvSpPr>
            <a:spLocks noGrp="1"/>
          </p:cNvSpPr>
          <p:nvPr>
            <p:ph type="body" sz="quarter" idx="13" hasCustomPrompt="1"/>
          </p:nvPr>
        </p:nvSpPr>
        <p:spPr>
          <a:xfrm>
            <a:off x="457200" y="5802175"/>
            <a:ext cx="4315669" cy="598625"/>
          </a:xfrm>
          <a:solidFill>
            <a:schemeClr val="bg1"/>
          </a:solidFill>
        </p:spPr>
        <p:txBody>
          <a:bodyPr wrap="none" lIns="109728" tIns="109728" rIns="109728" bIns="109728">
            <a:spAutoFit/>
          </a:bodyPr>
          <a:lstStyle>
            <a:lvl1pPr marL="0" indent="0">
              <a:spcAft>
                <a:spcPts val="200"/>
              </a:spcAft>
              <a:buFont typeface="Segoe UI" panose="020B0502040204020203" pitchFamily="34" charset="0"/>
              <a:buChar char="​"/>
              <a:defRPr sz="1000" b="1" baseline="0"/>
            </a:lvl1pPr>
            <a:lvl2pPr marL="0" indent="0">
              <a:spcBef>
                <a:spcPts val="0"/>
              </a:spcBef>
              <a:spcAft>
                <a:spcPts val="200"/>
              </a:spcAft>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Tree>
    <p:extLst>
      <p:ext uri="{BB962C8B-B14F-4D97-AF65-F5344CB8AC3E}">
        <p14:creationId xmlns:p14="http://schemas.microsoft.com/office/powerpoint/2010/main" val="471922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roject: 3 Image + Caption Layout 1 ">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B758BA2-98D5-4F42-8D61-72617BA9ED10}"/>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E32FE35-0290-4810-B2E8-786061E57B39}"/>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6" name="Picture Placeholder 5">
            <a:extLst>
              <a:ext uri="{FF2B5EF4-FFF2-40B4-BE49-F238E27FC236}">
                <a16:creationId xmlns:a16="http://schemas.microsoft.com/office/drawing/2014/main" id="{6BA436AB-A04E-47B4-9A50-FF5A9F2A91FC}"/>
              </a:ext>
            </a:extLst>
          </p:cNvPr>
          <p:cNvSpPr>
            <a:spLocks noGrp="1"/>
          </p:cNvSpPr>
          <p:nvPr>
            <p:ph type="pic" sz="quarter" idx="12" hasCustomPrompt="1"/>
          </p:nvPr>
        </p:nvSpPr>
        <p:spPr>
          <a:xfrm>
            <a:off x="4123537" y="0"/>
            <a:ext cx="3944927" cy="5361709"/>
          </a:xfrm>
          <a:solidFill>
            <a:schemeClr val="bg1">
              <a:lumMod val="95000"/>
            </a:schemeClr>
          </a:solidFill>
        </p:spPr>
        <p:txBody>
          <a:bodyPr anchor="ctr"/>
          <a:lstStyle>
            <a:lvl1pPr marL="0" indent="0" algn="ctr">
              <a:buNone/>
              <a:defRPr sz="1600"/>
            </a:lvl1pPr>
          </a:lstStyle>
          <a:p>
            <a:r>
              <a:rPr lang="en-US"/>
              <a:t>Click to insert image </a:t>
            </a:r>
            <a:br>
              <a:rPr lang="en-US"/>
            </a:br>
            <a:endParaRPr lang="en-US"/>
          </a:p>
        </p:txBody>
      </p:sp>
      <p:sp>
        <p:nvSpPr>
          <p:cNvPr id="5" name="Picture Placeholder 4">
            <a:extLst>
              <a:ext uri="{FF2B5EF4-FFF2-40B4-BE49-F238E27FC236}">
                <a16:creationId xmlns:a16="http://schemas.microsoft.com/office/drawing/2014/main" id="{7044ECBD-FC76-4315-8992-895A2A1D49D2}"/>
              </a:ext>
            </a:extLst>
          </p:cNvPr>
          <p:cNvSpPr>
            <a:spLocks noGrp="1"/>
          </p:cNvSpPr>
          <p:nvPr>
            <p:ph type="pic" sz="quarter" idx="14" hasCustomPrompt="1"/>
          </p:nvPr>
        </p:nvSpPr>
        <p:spPr>
          <a:xfrm>
            <a:off x="0" y="0"/>
            <a:ext cx="3941064" cy="5361710"/>
          </a:xfrm>
          <a:solidFill>
            <a:schemeClr val="bg1">
              <a:lumMod val="95000"/>
            </a:schemeClr>
          </a:solidFill>
        </p:spPr>
        <p:txBody>
          <a:bodyPr anchor="ctr"/>
          <a:lstStyle>
            <a:lvl1pPr marL="0" indent="0" algn="ctr">
              <a:buNone/>
              <a:defRPr sz="1600"/>
            </a:lvl1pPr>
          </a:lstStyle>
          <a:p>
            <a:r>
              <a:rPr lang="en-US"/>
              <a:t>Click to insert image </a:t>
            </a:r>
            <a:br>
              <a:rPr lang="en-US"/>
            </a:br>
            <a:endParaRPr lang="en-US"/>
          </a:p>
        </p:txBody>
      </p:sp>
      <p:sp>
        <p:nvSpPr>
          <p:cNvPr id="13" name="Picture Placeholder 12">
            <a:extLst>
              <a:ext uri="{FF2B5EF4-FFF2-40B4-BE49-F238E27FC236}">
                <a16:creationId xmlns:a16="http://schemas.microsoft.com/office/drawing/2014/main" id="{DA91E7F0-2979-4656-A5E7-6169B091105F}"/>
              </a:ext>
            </a:extLst>
          </p:cNvPr>
          <p:cNvSpPr>
            <a:spLocks noGrp="1"/>
          </p:cNvSpPr>
          <p:nvPr>
            <p:ph type="pic" sz="quarter" idx="17" hasCustomPrompt="1"/>
          </p:nvPr>
        </p:nvSpPr>
        <p:spPr>
          <a:xfrm>
            <a:off x="8250938" y="-1"/>
            <a:ext cx="3941064" cy="5361710"/>
          </a:xfrm>
          <a:solidFill>
            <a:schemeClr val="bg1">
              <a:lumMod val="95000"/>
            </a:schemeClr>
          </a:solidFill>
        </p:spPr>
        <p:txBody>
          <a:bodyPr anchor="ctr"/>
          <a:lstStyle>
            <a:lvl1pPr marL="0" indent="0" algn="ctr">
              <a:buNone/>
              <a:defRPr sz="1600"/>
            </a:lvl1pPr>
          </a:lstStyle>
          <a:p>
            <a:r>
              <a:rPr lang="en-US"/>
              <a:t>Click to insert image </a:t>
            </a:r>
            <a:br>
              <a:rPr lang="en-US"/>
            </a:br>
            <a:r>
              <a:rPr lang="en-US"/>
              <a:t> </a:t>
            </a:r>
          </a:p>
        </p:txBody>
      </p:sp>
      <p:sp>
        <p:nvSpPr>
          <p:cNvPr id="10" name="Text Placeholder 7">
            <a:extLst>
              <a:ext uri="{FF2B5EF4-FFF2-40B4-BE49-F238E27FC236}">
                <a16:creationId xmlns:a16="http://schemas.microsoft.com/office/drawing/2014/main" id="{36318ECC-4164-40C4-8BC6-929A170CBD1D}"/>
              </a:ext>
            </a:extLst>
          </p:cNvPr>
          <p:cNvSpPr>
            <a:spLocks noGrp="1"/>
          </p:cNvSpPr>
          <p:nvPr>
            <p:ph type="body" sz="quarter" idx="13" hasCustomPrompt="1"/>
          </p:nvPr>
        </p:nvSpPr>
        <p:spPr>
          <a:xfrm>
            <a:off x="457200" y="5802175"/>
            <a:ext cx="4315669" cy="598625"/>
          </a:xfrm>
          <a:solidFill>
            <a:schemeClr val="bg1"/>
          </a:solidFill>
        </p:spPr>
        <p:txBody>
          <a:bodyPr wrap="none" lIns="109728" tIns="109728" rIns="109728" bIns="109728">
            <a:spAutoFit/>
          </a:bodyPr>
          <a:lstStyle>
            <a:lvl1pPr marL="0" indent="0">
              <a:spcAft>
                <a:spcPts val="200"/>
              </a:spcAft>
              <a:buFont typeface="Segoe UI" panose="020B0502040204020203" pitchFamily="34" charset="0"/>
              <a:buChar char="​"/>
              <a:defRPr sz="1000" b="1" baseline="0"/>
            </a:lvl1pPr>
            <a:lvl2pPr marL="0" indent="0">
              <a:spcBef>
                <a:spcPts val="0"/>
              </a:spcBef>
              <a:spcAft>
                <a:spcPts val="200"/>
              </a:spcAft>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Tree>
    <p:extLst>
      <p:ext uri="{BB962C8B-B14F-4D97-AF65-F5344CB8AC3E}">
        <p14:creationId xmlns:p14="http://schemas.microsoft.com/office/powerpoint/2010/main" val="3292613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roject: 2 Image + Caption Layout 1 ">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B758BA2-98D5-4F42-8D61-72617BA9ED10}"/>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E32FE35-0290-4810-B2E8-786061E57B39}"/>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5" name="Picture Placeholder 4">
            <a:extLst>
              <a:ext uri="{FF2B5EF4-FFF2-40B4-BE49-F238E27FC236}">
                <a16:creationId xmlns:a16="http://schemas.microsoft.com/office/drawing/2014/main" id="{7044ECBD-FC76-4315-8992-895A2A1D49D2}"/>
              </a:ext>
            </a:extLst>
          </p:cNvPr>
          <p:cNvSpPr>
            <a:spLocks noGrp="1"/>
          </p:cNvSpPr>
          <p:nvPr>
            <p:ph type="pic" sz="quarter" idx="14" hasCustomPrompt="1"/>
          </p:nvPr>
        </p:nvSpPr>
        <p:spPr>
          <a:xfrm>
            <a:off x="-1" y="0"/>
            <a:ext cx="6017029" cy="5361710"/>
          </a:xfrm>
          <a:solidFill>
            <a:schemeClr val="bg1">
              <a:lumMod val="95000"/>
            </a:schemeClr>
          </a:solidFill>
        </p:spPr>
        <p:txBody>
          <a:bodyPr anchor="ctr"/>
          <a:lstStyle>
            <a:lvl1pPr marL="0" indent="0" algn="ctr">
              <a:buNone/>
              <a:defRPr sz="1600"/>
            </a:lvl1pPr>
          </a:lstStyle>
          <a:p>
            <a:r>
              <a:rPr lang="en-US"/>
              <a:t>Click to insert image </a:t>
            </a:r>
            <a:br>
              <a:rPr lang="en-US"/>
            </a:br>
            <a:endParaRPr lang="en-US"/>
          </a:p>
        </p:txBody>
      </p:sp>
      <p:sp>
        <p:nvSpPr>
          <p:cNvPr id="13" name="Picture Placeholder 12">
            <a:extLst>
              <a:ext uri="{FF2B5EF4-FFF2-40B4-BE49-F238E27FC236}">
                <a16:creationId xmlns:a16="http://schemas.microsoft.com/office/drawing/2014/main" id="{DA91E7F0-2979-4656-A5E7-6169B091105F}"/>
              </a:ext>
            </a:extLst>
          </p:cNvPr>
          <p:cNvSpPr>
            <a:spLocks noGrp="1"/>
          </p:cNvSpPr>
          <p:nvPr>
            <p:ph type="pic" sz="quarter" idx="17" hasCustomPrompt="1"/>
          </p:nvPr>
        </p:nvSpPr>
        <p:spPr>
          <a:xfrm>
            <a:off x="6199502" y="-1"/>
            <a:ext cx="5992498" cy="5361710"/>
          </a:xfrm>
          <a:solidFill>
            <a:schemeClr val="bg1">
              <a:lumMod val="95000"/>
            </a:schemeClr>
          </a:solidFill>
        </p:spPr>
        <p:txBody>
          <a:bodyPr anchor="ctr"/>
          <a:lstStyle>
            <a:lvl1pPr marL="0" indent="0" algn="ctr">
              <a:buNone/>
              <a:defRPr sz="1600"/>
            </a:lvl1pPr>
          </a:lstStyle>
          <a:p>
            <a:r>
              <a:rPr lang="en-US"/>
              <a:t>Click to insert image </a:t>
            </a:r>
            <a:br>
              <a:rPr lang="en-US"/>
            </a:br>
            <a:r>
              <a:rPr lang="en-US"/>
              <a:t> </a:t>
            </a:r>
          </a:p>
        </p:txBody>
      </p:sp>
      <p:sp>
        <p:nvSpPr>
          <p:cNvPr id="10" name="Text Placeholder 7">
            <a:extLst>
              <a:ext uri="{FF2B5EF4-FFF2-40B4-BE49-F238E27FC236}">
                <a16:creationId xmlns:a16="http://schemas.microsoft.com/office/drawing/2014/main" id="{36318ECC-4164-40C4-8BC6-929A170CBD1D}"/>
              </a:ext>
            </a:extLst>
          </p:cNvPr>
          <p:cNvSpPr>
            <a:spLocks noGrp="1"/>
          </p:cNvSpPr>
          <p:nvPr>
            <p:ph type="body" sz="quarter" idx="13" hasCustomPrompt="1"/>
          </p:nvPr>
        </p:nvSpPr>
        <p:spPr>
          <a:xfrm>
            <a:off x="457200" y="5802175"/>
            <a:ext cx="4315669" cy="598625"/>
          </a:xfrm>
          <a:solidFill>
            <a:schemeClr val="bg1"/>
          </a:solidFill>
        </p:spPr>
        <p:txBody>
          <a:bodyPr wrap="none" lIns="109728" tIns="109728" rIns="109728" bIns="109728">
            <a:spAutoFit/>
          </a:bodyPr>
          <a:lstStyle>
            <a:lvl1pPr marL="0" indent="0">
              <a:spcAft>
                <a:spcPts val="200"/>
              </a:spcAft>
              <a:buFont typeface="Segoe UI" panose="020B0502040204020203" pitchFamily="34" charset="0"/>
              <a:buChar char="​"/>
              <a:defRPr sz="1000" b="1" baseline="0"/>
            </a:lvl1pPr>
            <a:lvl2pPr marL="0" indent="0">
              <a:spcBef>
                <a:spcPts val="0"/>
              </a:spcBef>
              <a:spcAft>
                <a:spcPts val="200"/>
              </a:spcAft>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Tree>
    <p:extLst>
      <p:ext uri="{BB962C8B-B14F-4D97-AF65-F5344CB8AC3E}">
        <p14:creationId xmlns:p14="http://schemas.microsoft.com/office/powerpoint/2010/main" val="2911560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46E1677-05D3-45AB-9BD9-E845F00F7626}"/>
              </a:ext>
            </a:extLst>
          </p:cNvPr>
          <p:cNvSpPr>
            <a:spLocks noGrp="1"/>
          </p:cNvSpPr>
          <p:nvPr>
            <p:ph type="body" sz="quarter" idx="26" hasCustomPrompt="1"/>
          </p:nvPr>
        </p:nvSpPr>
        <p:spPr>
          <a:xfrm>
            <a:off x="2058194" y="1752387"/>
            <a:ext cx="8075613" cy="3353226"/>
          </a:xfrm>
        </p:spPr>
        <p:txBody>
          <a:bodyPr>
            <a:spAutoFit/>
          </a:bodyPr>
          <a:lstStyle>
            <a:lvl1pPr marL="0" indent="0" algn="ctr">
              <a:lnSpc>
                <a:spcPct val="100000"/>
              </a:lnSpc>
              <a:spcBef>
                <a:spcPts val="0"/>
              </a:spcBef>
              <a:spcAft>
                <a:spcPts val="2400"/>
              </a:spcAft>
              <a:buFont typeface="Segoe UI" panose="020B0502040204020203" pitchFamily="34" charset="0"/>
              <a:buChar char="​"/>
              <a:defRPr sz="3600" b="1" baseline="0"/>
            </a:lvl1pPr>
            <a:lvl2pPr marL="0" indent="0" algn="ctr">
              <a:buFont typeface="Segoe UI" panose="020B0502040204020203" pitchFamily="34" charset="0"/>
              <a:buChar char="​"/>
              <a:defRPr sz="1400" b="1"/>
            </a:lvl2pPr>
            <a:lvl3pPr marL="0" indent="0" algn="ctr">
              <a:buFont typeface="Segoe UI" panose="020B0502040204020203" pitchFamily="34" charset="0"/>
              <a:buChar char="​"/>
              <a:defRPr sz="1400" b="1"/>
            </a:lvl3pPr>
            <a:lvl4pPr marL="0" indent="0" algn="ctr">
              <a:buFont typeface="Segoe UI" panose="020B0502040204020203" pitchFamily="34" charset="0"/>
              <a:buChar char="​"/>
              <a:defRPr sz="1400" b="1"/>
            </a:lvl4pPr>
            <a:lvl5pPr marL="0" indent="0" algn="ctr">
              <a:buFont typeface="Segoe UI" panose="020B0502040204020203" pitchFamily="34" charset="0"/>
              <a:buChar char="​"/>
              <a:defRPr sz="1400" b="1"/>
            </a:lvl5pPr>
          </a:lstStyle>
          <a:p>
            <a:pPr lvl="0"/>
            <a:r>
              <a:rPr lang="en-US"/>
              <a:t>Quote or other interesting text can go on this call out page. Adjust the margin of the box so the text is centered on the page. Hit enter, then tab to add source below. </a:t>
            </a:r>
          </a:p>
          <a:p>
            <a:pPr lvl="1"/>
            <a:r>
              <a:rPr lang="en-US"/>
              <a:t>Second level</a:t>
            </a:r>
          </a:p>
        </p:txBody>
      </p:sp>
      <p:sp>
        <p:nvSpPr>
          <p:cNvPr id="3" name="Footer Placeholder 2">
            <a:extLst>
              <a:ext uri="{FF2B5EF4-FFF2-40B4-BE49-F238E27FC236}">
                <a16:creationId xmlns:a16="http://schemas.microsoft.com/office/drawing/2014/main" id="{99A0CD52-6A85-419A-840D-B79DC5CD7F72}"/>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6994B670-CE6A-4751-AEFC-70336BFE20A5}"/>
              </a:ext>
            </a:extLst>
          </p:cNvPr>
          <p:cNvSpPr>
            <a:spLocks noGrp="1"/>
          </p:cNvSpPr>
          <p:nvPr>
            <p:ph type="sldNum" sz="quarter" idx="11"/>
          </p:nvPr>
        </p:nvSpPr>
        <p:spPr/>
        <p:txBody>
          <a:bodyPr/>
          <a:lstStyle/>
          <a:p>
            <a:fld id="{DD7C5E4E-CFDF-4048-AADC-D61B5EC07D91}" type="slidenum">
              <a:rPr lang="en-US" smtClean="0"/>
              <a:pPr/>
              <a:t>‹#›</a:t>
            </a:fld>
            <a:endParaRPr lang="en-US"/>
          </a:p>
        </p:txBody>
      </p:sp>
    </p:spTree>
    <p:extLst>
      <p:ext uri="{BB962C8B-B14F-4D97-AF65-F5344CB8AC3E}">
        <p14:creationId xmlns:p14="http://schemas.microsoft.com/office/powerpoint/2010/main" val="2090506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9A0CD52-6A85-419A-840D-B79DC5CD7F72}"/>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6994B670-CE6A-4751-AEFC-70336BFE20A5}"/>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7" name="Text Placeholder 4">
            <a:extLst>
              <a:ext uri="{FF2B5EF4-FFF2-40B4-BE49-F238E27FC236}">
                <a16:creationId xmlns:a16="http://schemas.microsoft.com/office/drawing/2014/main" id="{ED47A8BC-522F-4C72-A481-2E72B0DEBF18}"/>
              </a:ext>
            </a:extLst>
          </p:cNvPr>
          <p:cNvSpPr>
            <a:spLocks noGrp="1"/>
          </p:cNvSpPr>
          <p:nvPr>
            <p:ph type="body" sz="quarter" idx="26" hasCustomPrompt="1"/>
          </p:nvPr>
        </p:nvSpPr>
        <p:spPr>
          <a:xfrm>
            <a:off x="2058193" y="1752387"/>
            <a:ext cx="8075613" cy="3353226"/>
          </a:xfrm>
        </p:spPr>
        <p:txBody>
          <a:bodyPr>
            <a:spAutoFit/>
          </a:bodyPr>
          <a:lstStyle>
            <a:lvl1pPr marL="0" indent="0" algn="ctr">
              <a:lnSpc>
                <a:spcPct val="100000"/>
              </a:lnSpc>
              <a:spcBef>
                <a:spcPts val="0"/>
              </a:spcBef>
              <a:spcAft>
                <a:spcPts val="2400"/>
              </a:spcAft>
              <a:buFont typeface="Segoe UI" panose="020B0502040204020203" pitchFamily="34" charset="0"/>
              <a:buChar char="​"/>
              <a:defRPr sz="3600" b="1" baseline="0"/>
            </a:lvl1pPr>
            <a:lvl2pPr marL="0" indent="0" algn="ctr">
              <a:buFont typeface="Segoe UI" panose="020B0502040204020203" pitchFamily="34" charset="0"/>
              <a:buChar char="​"/>
              <a:defRPr sz="1400" b="1"/>
            </a:lvl2pPr>
            <a:lvl3pPr marL="0" indent="0" algn="ctr">
              <a:buFont typeface="Segoe UI" panose="020B0502040204020203" pitchFamily="34" charset="0"/>
              <a:buChar char="​"/>
              <a:defRPr sz="1400" b="1"/>
            </a:lvl3pPr>
            <a:lvl4pPr marL="0" indent="0" algn="ctr">
              <a:buFont typeface="Segoe UI" panose="020B0502040204020203" pitchFamily="34" charset="0"/>
              <a:buChar char="​"/>
              <a:defRPr sz="1400" b="1"/>
            </a:lvl4pPr>
            <a:lvl5pPr marL="0" indent="0" algn="ctr">
              <a:buFont typeface="Segoe UI" panose="020B0502040204020203" pitchFamily="34" charset="0"/>
              <a:buChar char="​"/>
              <a:defRPr sz="1400" b="1"/>
            </a:lvl5pPr>
          </a:lstStyle>
          <a:p>
            <a:pPr lvl="0"/>
            <a:r>
              <a:rPr lang="en-US"/>
              <a:t>Quote or other interesting text can go on this call out page. Adjust the margin of the box so the text is centered on the page. Hit enter, then tab to add source below. </a:t>
            </a:r>
          </a:p>
          <a:p>
            <a:pPr lvl="1"/>
            <a:r>
              <a:rPr lang="en-US"/>
              <a:t>Second level</a:t>
            </a:r>
          </a:p>
        </p:txBody>
      </p:sp>
      <p:sp>
        <p:nvSpPr>
          <p:cNvPr id="5" name="Picture Placeholder 4">
            <a:extLst>
              <a:ext uri="{FF2B5EF4-FFF2-40B4-BE49-F238E27FC236}">
                <a16:creationId xmlns:a16="http://schemas.microsoft.com/office/drawing/2014/main" id="{034A7FFE-B5BC-40C5-8686-F456E7AED8DB}"/>
              </a:ext>
            </a:extLst>
          </p:cNvPr>
          <p:cNvSpPr>
            <a:spLocks noGrp="1"/>
          </p:cNvSpPr>
          <p:nvPr>
            <p:ph type="pic" sz="quarter" idx="27" hasCustomPrompt="1"/>
          </p:nvPr>
        </p:nvSpPr>
        <p:spPr>
          <a:xfrm>
            <a:off x="0" y="0"/>
            <a:ext cx="12192000" cy="6858000"/>
          </a:xfrm>
        </p:spPr>
        <p:txBody>
          <a:bodyPr tIns="4114800" anchor="ctr"/>
          <a:lstStyle>
            <a:lvl1pPr marL="0" indent="0" algn="ctr">
              <a:buNone/>
              <a:defRPr/>
            </a:lvl1pPr>
          </a:lstStyle>
          <a:p>
            <a:r>
              <a:rPr lang="en-US"/>
              <a:t>IMPORTANT! First click icon in the middle to insert image </a:t>
            </a:r>
            <a:br>
              <a:rPr lang="en-US"/>
            </a:br>
            <a:r>
              <a:rPr lang="en-US"/>
              <a:t>and then send image to back</a:t>
            </a:r>
          </a:p>
        </p:txBody>
      </p:sp>
    </p:spTree>
    <p:extLst>
      <p:ext uri="{BB962C8B-B14F-4D97-AF65-F5344CB8AC3E}">
        <p14:creationId xmlns:p14="http://schemas.microsoft.com/office/powerpoint/2010/main" val="1623600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 Image + Caption">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7020940-20D9-4D9E-B835-4AE22F014DBE}"/>
              </a:ext>
            </a:extLst>
          </p:cNvPr>
          <p:cNvSpPr>
            <a:spLocks noGrp="1"/>
          </p:cNvSpPr>
          <p:nvPr>
            <p:ph type="pic" sz="quarter" idx="13"/>
          </p:nvPr>
        </p:nvSpPr>
        <p:spPr>
          <a:xfrm>
            <a:off x="457200" y="1562098"/>
            <a:ext cx="6869946" cy="4838702"/>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3" name="Footer Placeholder 2">
            <a:extLst>
              <a:ext uri="{FF2B5EF4-FFF2-40B4-BE49-F238E27FC236}">
                <a16:creationId xmlns:a16="http://schemas.microsoft.com/office/drawing/2014/main" id="{643E3DDA-1F5A-4708-8CA1-BC4924E5DE12}"/>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5A3B5E6D-205E-4C1B-8CE6-6B1AC8D988A7}"/>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14"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12" name="Text Placeholder 10">
            <a:extLst>
              <a:ext uri="{FF2B5EF4-FFF2-40B4-BE49-F238E27FC236}">
                <a16:creationId xmlns:a16="http://schemas.microsoft.com/office/drawing/2014/main" id="{7DCF1DFA-B532-4C42-9BBD-85000AECA14C}"/>
              </a:ext>
            </a:extLst>
          </p:cNvPr>
          <p:cNvSpPr>
            <a:spLocks noGrp="1"/>
          </p:cNvSpPr>
          <p:nvPr>
            <p:ph type="body" sz="quarter" idx="20" hasCustomPrompt="1"/>
          </p:nvPr>
        </p:nvSpPr>
        <p:spPr>
          <a:xfrm>
            <a:off x="7512254" y="5707532"/>
            <a:ext cx="109728" cy="100584"/>
          </a:xfrm>
          <a:blipFill>
            <a:blip r:embed="rId2"/>
            <a:stretch>
              <a:fillRect/>
            </a:stretch>
          </a:blipFill>
        </p:spPr>
        <p:txBody>
          <a:bodyPr>
            <a:normAutofit/>
          </a:bodyPr>
          <a:lstStyle>
            <a:lvl1pPr marL="0" indent="0">
              <a:buNone/>
              <a:defRPr sz="100"/>
            </a:lvl1pPr>
          </a:lstStyle>
          <a:p>
            <a:pPr lvl="0"/>
            <a:r>
              <a:rPr lang="en-US"/>
              <a:t>.</a:t>
            </a:r>
          </a:p>
        </p:txBody>
      </p:sp>
      <p:sp>
        <p:nvSpPr>
          <p:cNvPr id="15" name="Text Placeholder 8">
            <a:extLst>
              <a:ext uri="{FF2B5EF4-FFF2-40B4-BE49-F238E27FC236}">
                <a16:creationId xmlns:a16="http://schemas.microsoft.com/office/drawing/2014/main" id="{B0F6FF18-7FA4-43E6-B257-3DF78E62F584}"/>
              </a:ext>
            </a:extLst>
          </p:cNvPr>
          <p:cNvSpPr>
            <a:spLocks noGrp="1"/>
          </p:cNvSpPr>
          <p:nvPr>
            <p:ph type="body" sz="quarter" idx="21" hasCustomPrompt="1"/>
          </p:nvPr>
        </p:nvSpPr>
        <p:spPr>
          <a:xfrm>
            <a:off x="7510027" y="5893290"/>
            <a:ext cx="2958462" cy="507510"/>
          </a:xfrm>
        </p:spPr>
        <p:txBody>
          <a:bodyPr/>
          <a:lstStyle>
            <a:lvl1pPr marL="0" indent="0">
              <a:buFont typeface="Segoe UI" panose="020B0502040204020203" pitchFamily="34" charset="0"/>
              <a:buChar char="​"/>
              <a:defRPr sz="1000" b="1"/>
            </a:lvl1pPr>
            <a:lvl2pPr marL="0" indent="0">
              <a:spcBef>
                <a:spcPts val="0"/>
              </a:spcBef>
              <a:buFont typeface="Segoe UI" panose="020B0502040204020203" pitchFamily="34" charset="0"/>
              <a:buChar char="​"/>
              <a:defRPr sz="1000"/>
            </a:lvl2pPr>
            <a:lvl3pPr marL="0" indent="0">
              <a:buFont typeface="Segoe UI" panose="020B0502040204020203" pitchFamily="34" charset="0"/>
              <a:buNone/>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add caption</a:t>
            </a:r>
          </a:p>
          <a:p>
            <a:pPr lvl="1"/>
            <a:r>
              <a:rPr lang="en-US"/>
              <a:t>Second level</a:t>
            </a:r>
          </a:p>
        </p:txBody>
      </p:sp>
    </p:spTree>
    <p:extLst>
      <p:ext uri="{BB962C8B-B14F-4D97-AF65-F5344CB8AC3E}">
        <p14:creationId xmlns:p14="http://schemas.microsoft.com/office/powerpoint/2010/main" val="3707335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 Image + Captions Vertical ">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C916A91C-2377-4839-A702-8E37EF95105E}"/>
              </a:ext>
            </a:extLst>
          </p:cNvPr>
          <p:cNvSpPr>
            <a:spLocks noGrp="1"/>
          </p:cNvSpPr>
          <p:nvPr>
            <p:ph type="body" sz="quarter" idx="18" hasCustomPrompt="1"/>
          </p:nvPr>
        </p:nvSpPr>
        <p:spPr>
          <a:xfrm>
            <a:off x="7669312" y="3870882"/>
            <a:ext cx="109728" cy="100584"/>
          </a:xfrm>
          <a:blipFill>
            <a:blip r:embed="rId2"/>
            <a:stretch>
              <a:fillRect/>
            </a:stretch>
          </a:blipFill>
        </p:spPr>
        <p:txBody>
          <a:bodyPr>
            <a:normAutofit/>
          </a:bodyPr>
          <a:lstStyle>
            <a:lvl1pPr>
              <a:defRPr sz="100"/>
            </a:lvl1pPr>
          </a:lstStyle>
          <a:p>
            <a:pPr lvl="0"/>
            <a:r>
              <a:rPr lang="en-US"/>
              <a:t>.</a:t>
            </a:r>
          </a:p>
        </p:txBody>
      </p:sp>
      <p:sp>
        <p:nvSpPr>
          <p:cNvPr id="8" name="Picture Placeholder 7">
            <a:extLst>
              <a:ext uri="{FF2B5EF4-FFF2-40B4-BE49-F238E27FC236}">
                <a16:creationId xmlns:a16="http://schemas.microsoft.com/office/drawing/2014/main" id="{55E777B7-6B63-4F3A-A392-7F916D500D73}"/>
              </a:ext>
            </a:extLst>
          </p:cNvPr>
          <p:cNvSpPr>
            <a:spLocks noGrp="1"/>
          </p:cNvSpPr>
          <p:nvPr>
            <p:ph type="pic" sz="quarter" idx="16"/>
          </p:nvPr>
        </p:nvSpPr>
        <p:spPr>
          <a:xfrm>
            <a:off x="457201" y="2019300"/>
            <a:ext cx="3759200" cy="4838700"/>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Tx/>
              <a:buNone/>
              <a:tabLst/>
              <a:defRPr/>
            </a:lvl1pPr>
          </a:lstStyle>
          <a:p>
            <a:pPr marL="0" marR="0" lvl="0" indent="0" algn="ctr" defTabSz="914400" rtl="0" eaLnBrk="1" fontAlgn="auto" latinLnBrk="0" hangingPunct="1">
              <a:lnSpc>
                <a:spcPct val="110000"/>
              </a:lnSpc>
              <a:spcBef>
                <a:spcPts val="300"/>
              </a:spcBef>
              <a:spcAft>
                <a:spcPts val="300"/>
              </a:spcAft>
              <a:buClrTx/>
              <a:buSzTx/>
              <a:buFontTx/>
              <a:buNone/>
              <a:tabLst/>
              <a:defRPr/>
            </a:pPr>
            <a:r>
              <a:rPr lang="en-US"/>
              <a:t>Click icon to add picture</a:t>
            </a:r>
          </a:p>
        </p:txBody>
      </p:sp>
      <p:sp>
        <p:nvSpPr>
          <p:cNvPr id="3" name="Footer Placeholder 2">
            <a:extLst>
              <a:ext uri="{FF2B5EF4-FFF2-40B4-BE49-F238E27FC236}">
                <a16:creationId xmlns:a16="http://schemas.microsoft.com/office/drawing/2014/main" id="{643E3DDA-1F5A-4708-8CA1-BC4924E5DE12}"/>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5A3B5E6D-205E-4C1B-8CE6-6B1AC8D988A7}"/>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7" name="Picture Placeholder 6">
            <a:extLst>
              <a:ext uri="{FF2B5EF4-FFF2-40B4-BE49-F238E27FC236}">
                <a16:creationId xmlns:a16="http://schemas.microsoft.com/office/drawing/2014/main" id="{B7020940-20D9-4D9E-B835-4AE22F014DBE}"/>
              </a:ext>
            </a:extLst>
          </p:cNvPr>
          <p:cNvSpPr>
            <a:spLocks noGrp="1"/>
          </p:cNvSpPr>
          <p:nvPr>
            <p:ph type="pic" sz="quarter" idx="13"/>
          </p:nvPr>
        </p:nvSpPr>
        <p:spPr>
          <a:xfrm>
            <a:off x="7967664" y="-2243"/>
            <a:ext cx="3767136" cy="4787374"/>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9" name="Text Placeholder 8">
            <a:extLst>
              <a:ext uri="{FF2B5EF4-FFF2-40B4-BE49-F238E27FC236}">
                <a16:creationId xmlns:a16="http://schemas.microsoft.com/office/drawing/2014/main" id="{B0F6FF18-7FA4-43E6-B257-3DF78E62F584}"/>
              </a:ext>
            </a:extLst>
          </p:cNvPr>
          <p:cNvSpPr>
            <a:spLocks noGrp="1"/>
          </p:cNvSpPr>
          <p:nvPr>
            <p:ph type="body" sz="quarter" idx="14" hasCustomPrompt="1"/>
          </p:nvPr>
        </p:nvSpPr>
        <p:spPr>
          <a:xfrm>
            <a:off x="4820578" y="4056640"/>
            <a:ext cx="2958462" cy="507510"/>
          </a:xfrm>
        </p:spPr>
        <p:txBody>
          <a:bodyPr/>
          <a:lstStyle>
            <a:lvl1pPr marL="0" marR="0" indent="0" algn="r" defTabSz="914400" rtl="0" eaLnBrk="1" fontAlgn="auto" latinLnBrk="0" hangingPunct="1">
              <a:lnSpc>
                <a:spcPct val="110000"/>
              </a:lnSpc>
              <a:spcBef>
                <a:spcPts val="300"/>
              </a:spcBef>
              <a:spcAft>
                <a:spcPts val="300"/>
              </a:spcAft>
              <a:buClrTx/>
              <a:buSzTx/>
              <a:buFont typeface="Segoe UI" panose="020B0502040204020203" pitchFamily="34" charset="0"/>
              <a:buNone/>
              <a:tabLst/>
              <a:defRPr sz="1000" b="1"/>
            </a:lvl1pPr>
            <a:lvl2pPr marL="0" indent="0" algn="r">
              <a:spcBef>
                <a:spcPts val="0"/>
              </a:spcBef>
              <a:buFont typeface="Segoe UI" panose="020B0502040204020203" pitchFamily="34" charset="0"/>
              <a:buChar char="​"/>
              <a:defRPr sz="1000"/>
            </a:lvl2pPr>
            <a:lvl3pPr marL="0" indent="0">
              <a:buFont typeface="Segoe UI" panose="020B0502040204020203" pitchFamily="34" charset="0"/>
              <a:buNone/>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marL="0" marR="0" lvl="0" indent="0" algn="r" defTabSz="914400" rtl="0" eaLnBrk="1" fontAlgn="auto" latinLnBrk="0" hangingPunct="1">
              <a:lnSpc>
                <a:spcPct val="110000"/>
              </a:lnSpc>
              <a:spcBef>
                <a:spcPts val="300"/>
              </a:spcBef>
              <a:spcAft>
                <a:spcPts val="300"/>
              </a:spcAft>
              <a:buClrTx/>
              <a:buSzTx/>
              <a:buFont typeface="Segoe UI" panose="020B0502040204020203" pitchFamily="34" charset="0"/>
              <a:buChar char="​"/>
              <a:tabLst/>
              <a:defRPr/>
            </a:pPr>
            <a:r>
              <a:rPr lang="en-US"/>
              <a:t>Click to add caption. Hit enter, then tab to add </a:t>
            </a:r>
            <a:r>
              <a:rPr lang="en-US" err="1"/>
              <a:t>subcaption</a:t>
            </a:r>
            <a:r>
              <a:rPr lang="en-US"/>
              <a:t> below. </a:t>
            </a:r>
          </a:p>
          <a:p>
            <a:pPr lvl="1"/>
            <a:r>
              <a:rPr lang="en-US"/>
              <a:t>Second level</a:t>
            </a:r>
          </a:p>
        </p:txBody>
      </p:sp>
      <p:sp>
        <p:nvSpPr>
          <p:cNvPr id="16"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17" name="Text Placeholder 10">
            <a:extLst>
              <a:ext uri="{FF2B5EF4-FFF2-40B4-BE49-F238E27FC236}">
                <a16:creationId xmlns:a16="http://schemas.microsoft.com/office/drawing/2014/main" id="{7DCF1DFA-B532-4C42-9BBD-85000AECA14C}"/>
              </a:ext>
            </a:extLst>
          </p:cNvPr>
          <p:cNvSpPr>
            <a:spLocks noGrp="1"/>
          </p:cNvSpPr>
          <p:nvPr>
            <p:ph type="body" sz="quarter" idx="20" hasCustomPrompt="1"/>
          </p:nvPr>
        </p:nvSpPr>
        <p:spPr>
          <a:xfrm>
            <a:off x="4401508" y="2019300"/>
            <a:ext cx="109728" cy="100584"/>
          </a:xfrm>
          <a:blipFill>
            <a:blip r:embed="rId3"/>
            <a:stretch>
              <a:fillRect/>
            </a:stretch>
          </a:blipFill>
        </p:spPr>
        <p:txBody>
          <a:bodyPr>
            <a:normAutofit/>
          </a:bodyPr>
          <a:lstStyle>
            <a:lvl1pPr marL="0" indent="0">
              <a:buNone/>
              <a:defRPr sz="100"/>
            </a:lvl1pPr>
          </a:lstStyle>
          <a:p>
            <a:pPr lvl="0"/>
            <a:r>
              <a:rPr lang="en-US"/>
              <a:t>.</a:t>
            </a:r>
          </a:p>
        </p:txBody>
      </p:sp>
      <p:sp>
        <p:nvSpPr>
          <p:cNvPr id="19" name="Text Placeholder 8">
            <a:extLst>
              <a:ext uri="{FF2B5EF4-FFF2-40B4-BE49-F238E27FC236}">
                <a16:creationId xmlns:a16="http://schemas.microsoft.com/office/drawing/2014/main" id="{B0F6FF18-7FA4-43E6-B257-3DF78E62F584}"/>
              </a:ext>
            </a:extLst>
          </p:cNvPr>
          <p:cNvSpPr>
            <a:spLocks noGrp="1"/>
          </p:cNvSpPr>
          <p:nvPr>
            <p:ph type="body" sz="quarter" idx="21" hasCustomPrompt="1"/>
          </p:nvPr>
        </p:nvSpPr>
        <p:spPr>
          <a:xfrm>
            <a:off x="4399281" y="2205058"/>
            <a:ext cx="2958462" cy="507510"/>
          </a:xfrm>
        </p:spPr>
        <p:txBody>
          <a:bodyPr/>
          <a:lstStyle>
            <a:lvl1pPr marL="0" indent="0">
              <a:buFont typeface="Segoe UI" panose="020B0502040204020203" pitchFamily="34" charset="0"/>
              <a:buChar char="​"/>
              <a:defRPr sz="1000" b="1" baseline="0"/>
            </a:lvl1pPr>
            <a:lvl2pPr marL="0" indent="0">
              <a:spcBef>
                <a:spcPts val="0"/>
              </a:spcBef>
              <a:buFont typeface="Segoe UI" panose="020B0502040204020203" pitchFamily="34" charset="0"/>
              <a:buChar char="​"/>
              <a:defRPr sz="1000"/>
            </a:lvl2pPr>
            <a:lvl3pPr marL="0" indent="0">
              <a:buFont typeface="Segoe UI" panose="020B0502040204020203" pitchFamily="34" charset="0"/>
              <a:buNone/>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add caption. Hit enter, then tab to add </a:t>
            </a:r>
            <a:r>
              <a:rPr lang="en-US" err="1"/>
              <a:t>subcaption</a:t>
            </a:r>
            <a:r>
              <a:rPr lang="en-US"/>
              <a:t> below. </a:t>
            </a:r>
          </a:p>
          <a:p>
            <a:pPr lvl="1"/>
            <a:r>
              <a:rPr lang="en-US"/>
              <a:t>Second level</a:t>
            </a:r>
          </a:p>
        </p:txBody>
      </p:sp>
    </p:spTree>
    <p:extLst>
      <p:ext uri="{BB962C8B-B14F-4D97-AF65-F5344CB8AC3E}">
        <p14:creationId xmlns:p14="http://schemas.microsoft.com/office/powerpoint/2010/main" val="3342449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 Image + Captions Horizontal ">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55E777B7-6B63-4F3A-A392-7F916D500D73}"/>
              </a:ext>
            </a:extLst>
          </p:cNvPr>
          <p:cNvSpPr>
            <a:spLocks noGrp="1"/>
          </p:cNvSpPr>
          <p:nvPr>
            <p:ph type="pic" sz="quarter" idx="16" hasCustomPrompt="1"/>
          </p:nvPr>
        </p:nvSpPr>
        <p:spPr>
          <a:xfrm>
            <a:off x="457200" y="3478088"/>
            <a:ext cx="5273040" cy="2918601"/>
          </a:xfrm>
          <a:solidFill>
            <a:schemeClr val="bg1">
              <a:lumMod val="95000"/>
            </a:schemeClr>
          </a:solidFill>
        </p:spPr>
        <p:txBody>
          <a:bodyPr anchor="ctr"/>
          <a:lstStyle>
            <a:lvl1pPr marL="0" indent="0" algn="ctr">
              <a:buFontTx/>
              <a:buNone/>
              <a:defRPr/>
            </a:lvl1pPr>
          </a:lstStyle>
          <a:p>
            <a:r>
              <a:rPr lang="en-US"/>
              <a:t>Picture</a:t>
            </a:r>
          </a:p>
        </p:txBody>
      </p:sp>
      <p:sp>
        <p:nvSpPr>
          <p:cNvPr id="7" name="Picture Placeholder 6">
            <a:extLst>
              <a:ext uri="{FF2B5EF4-FFF2-40B4-BE49-F238E27FC236}">
                <a16:creationId xmlns:a16="http://schemas.microsoft.com/office/drawing/2014/main" id="{B7020940-20D9-4D9E-B835-4AE22F014DBE}"/>
              </a:ext>
            </a:extLst>
          </p:cNvPr>
          <p:cNvSpPr>
            <a:spLocks noGrp="1"/>
          </p:cNvSpPr>
          <p:nvPr>
            <p:ph type="pic" sz="quarter" idx="13" hasCustomPrompt="1"/>
          </p:nvPr>
        </p:nvSpPr>
        <p:spPr>
          <a:xfrm>
            <a:off x="6461760" y="1562100"/>
            <a:ext cx="5273040" cy="2918602"/>
          </a:xfrm>
          <a:solidFill>
            <a:schemeClr val="bg1">
              <a:lumMod val="95000"/>
            </a:schemeClr>
          </a:solidFill>
        </p:spPr>
        <p:txBody>
          <a:bodyPr anchor="ctr"/>
          <a:lstStyle>
            <a:lvl1pPr marL="0" indent="0" algn="ctr">
              <a:buNone/>
              <a:defRPr/>
            </a:lvl1pPr>
          </a:lstStyle>
          <a:p>
            <a:r>
              <a:rPr lang="en-US"/>
              <a:t>Picture</a:t>
            </a:r>
          </a:p>
        </p:txBody>
      </p:sp>
      <p:sp>
        <p:nvSpPr>
          <p:cNvPr id="3" name="Footer Placeholder 2">
            <a:extLst>
              <a:ext uri="{FF2B5EF4-FFF2-40B4-BE49-F238E27FC236}">
                <a16:creationId xmlns:a16="http://schemas.microsoft.com/office/drawing/2014/main" id="{643E3DDA-1F5A-4708-8CA1-BC4924E5DE12}"/>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5A3B5E6D-205E-4C1B-8CE6-6B1AC8D988A7}"/>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16"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13" name="Text Placeholder 17">
            <a:extLst>
              <a:ext uri="{FF2B5EF4-FFF2-40B4-BE49-F238E27FC236}">
                <a16:creationId xmlns:a16="http://schemas.microsoft.com/office/drawing/2014/main" id="{C916A91C-2377-4839-A702-8E37EF95105E}"/>
              </a:ext>
            </a:extLst>
          </p:cNvPr>
          <p:cNvSpPr>
            <a:spLocks noGrp="1"/>
          </p:cNvSpPr>
          <p:nvPr>
            <p:ph type="body" sz="quarter" idx="20" hasCustomPrompt="1"/>
          </p:nvPr>
        </p:nvSpPr>
        <p:spPr>
          <a:xfrm>
            <a:off x="6169151" y="1562100"/>
            <a:ext cx="109728" cy="100584"/>
          </a:xfrm>
          <a:blipFill>
            <a:blip r:embed="rId2"/>
            <a:stretch>
              <a:fillRect/>
            </a:stretch>
          </a:blipFill>
        </p:spPr>
        <p:txBody>
          <a:bodyPr>
            <a:normAutofit/>
          </a:bodyPr>
          <a:lstStyle>
            <a:lvl1pPr>
              <a:defRPr sz="100"/>
            </a:lvl1pPr>
          </a:lstStyle>
          <a:p>
            <a:pPr lvl="0"/>
            <a:r>
              <a:rPr lang="en-US"/>
              <a:t>.</a:t>
            </a:r>
          </a:p>
        </p:txBody>
      </p:sp>
      <p:sp>
        <p:nvSpPr>
          <p:cNvPr id="17" name="Text Placeholder 8">
            <a:extLst>
              <a:ext uri="{FF2B5EF4-FFF2-40B4-BE49-F238E27FC236}">
                <a16:creationId xmlns:a16="http://schemas.microsoft.com/office/drawing/2014/main" id="{B0F6FF18-7FA4-43E6-B257-3DF78E62F584}"/>
              </a:ext>
            </a:extLst>
          </p:cNvPr>
          <p:cNvSpPr>
            <a:spLocks noGrp="1"/>
          </p:cNvSpPr>
          <p:nvPr>
            <p:ph type="body" sz="quarter" idx="21" hasCustomPrompt="1"/>
          </p:nvPr>
        </p:nvSpPr>
        <p:spPr>
          <a:xfrm>
            <a:off x="3320417" y="1747858"/>
            <a:ext cx="2958462" cy="507510"/>
          </a:xfrm>
        </p:spPr>
        <p:txBody>
          <a:bodyPr/>
          <a:lstStyle>
            <a:lvl1pPr marL="0" marR="0" indent="0" algn="r" defTabSz="914400" rtl="0" eaLnBrk="1" fontAlgn="auto" latinLnBrk="0" hangingPunct="1">
              <a:lnSpc>
                <a:spcPct val="110000"/>
              </a:lnSpc>
              <a:spcBef>
                <a:spcPts val="300"/>
              </a:spcBef>
              <a:spcAft>
                <a:spcPts val="300"/>
              </a:spcAft>
              <a:buClrTx/>
              <a:buSzTx/>
              <a:buFont typeface="Segoe UI" panose="020B0502040204020203" pitchFamily="34" charset="0"/>
              <a:buNone/>
              <a:tabLst/>
              <a:defRPr sz="1000" b="1"/>
            </a:lvl1pPr>
            <a:lvl2pPr marL="0" indent="0" algn="r">
              <a:spcBef>
                <a:spcPts val="0"/>
              </a:spcBef>
              <a:buFont typeface="Segoe UI" panose="020B0502040204020203" pitchFamily="34" charset="0"/>
              <a:buChar char="​"/>
              <a:defRPr sz="1000"/>
            </a:lvl2pPr>
            <a:lvl3pPr marL="0" indent="0">
              <a:buFont typeface="Segoe UI" panose="020B0502040204020203" pitchFamily="34" charset="0"/>
              <a:buNone/>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marL="0" marR="0" lvl="0" indent="0" algn="r" defTabSz="914400" rtl="0" eaLnBrk="1" fontAlgn="auto" latinLnBrk="0" hangingPunct="1">
              <a:lnSpc>
                <a:spcPct val="110000"/>
              </a:lnSpc>
              <a:spcBef>
                <a:spcPts val="300"/>
              </a:spcBef>
              <a:spcAft>
                <a:spcPts val="300"/>
              </a:spcAft>
              <a:buClrTx/>
              <a:buSzTx/>
              <a:buFont typeface="Segoe UI" panose="020B0502040204020203" pitchFamily="34" charset="0"/>
              <a:buChar char="​"/>
              <a:tabLst/>
              <a:defRPr/>
            </a:pPr>
            <a:r>
              <a:rPr lang="en-US"/>
              <a:t>Click to add caption. Hit enter, then tab to add </a:t>
            </a:r>
            <a:r>
              <a:rPr lang="en-US" err="1"/>
              <a:t>subcaption</a:t>
            </a:r>
            <a:r>
              <a:rPr lang="en-US"/>
              <a:t> below. </a:t>
            </a:r>
          </a:p>
          <a:p>
            <a:pPr lvl="1"/>
            <a:r>
              <a:rPr lang="en-US"/>
              <a:t>Second level</a:t>
            </a:r>
          </a:p>
        </p:txBody>
      </p:sp>
      <p:sp>
        <p:nvSpPr>
          <p:cNvPr id="20" name="Text Placeholder 10">
            <a:extLst>
              <a:ext uri="{FF2B5EF4-FFF2-40B4-BE49-F238E27FC236}">
                <a16:creationId xmlns:a16="http://schemas.microsoft.com/office/drawing/2014/main" id="{7DCF1DFA-B532-4C42-9BBD-85000AECA14C}"/>
              </a:ext>
            </a:extLst>
          </p:cNvPr>
          <p:cNvSpPr>
            <a:spLocks noGrp="1"/>
          </p:cNvSpPr>
          <p:nvPr>
            <p:ph type="body" sz="quarter" idx="22" hasCustomPrompt="1"/>
          </p:nvPr>
        </p:nvSpPr>
        <p:spPr>
          <a:xfrm>
            <a:off x="5915348" y="5623712"/>
            <a:ext cx="109728" cy="100584"/>
          </a:xfrm>
          <a:blipFill>
            <a:blip r:embed="rId3"/>
            <a:stretch>
              <a:fillRect/>
            </a:stretch>
          </a:blipFill>
        </p:spPr>
        <p:txBody>
          <a:bodyPr>
            <a:normAutofit/>
          </a:bodyPr>
          <a:lstStyle>
            <a:lvl1pPr marL="0" indent="0">
              <a:buNone/>
              <a:defRPr sz="100"/>
            </a:lvl1pPr>
          </a:lstStyle>
          <a:p>
            <a:pPr lvl="0"/>
            <a:r>
              <a:rPr lang="en-US"/>
              <a:t>.</a:t>
            </a:r>
          </a:p>
        </p:txBody>
      </p:sp>
      <p:sp>
        <p:nvSpPr>
          <p:cNvPr id="21" name="Text Placeholder 8">
            <a:extLst>
              <a:ext uri="{FF2B5EF4-FFF2-40B4-BE49-F238E27FC236}">
                <a16:creationId xmlns:a16="http://schemas.microsoft.com/office/drawing/2014/main" id="{B0F6FF18-7FA4-43E6-B257-3DF78E62F584}"/>
              </a:ext>
            </a:extLst>
          </p:cNvPr>
          <p:cNvSpPr>
            <a:spLocks noGrp="1"/>
          </p:cNvSpPr>
          <p:nvPr>
            <p:ph type="body" sz="quarter" idx="23" hasCustomPrompt="1"/>
          </p:nvPr>
        </p:nvSpPr>
        <p:spPr>
          <a:xfrm>
            <a:off x="5913121" y="5809470"/>
            <a:ext cx="2958462" cy="507510"/>
          </a:xfrm>
        </p:spPr>
        <p:txBody>
          <a:bodyPr/>
          <a:lstStyle>
            <a:lvl1pPr marL="0" marR="0" indent="0" algn="l" defTabSz="914400" rtl="0" eaLnBrk="1" fontAlgn="auto" latinLnBrk="0" hangingPunct="1">
              <a:lnSpc>
                <a:spcPct val="110000"/>
              </a:lnSpc>
              <a:spcBef>
                <a:spcPts val="300"/>
              </a:spcBef>
              <a:spcAft>
                <a:spcPts val="300"/>
              </a:spcAft>
              <a:buClrTx/>
              <a:buSzTx/>
              <a:buFont typeface="Segoe UI" panose="020B0502040204020203" pitchFamily="34" charset="0"/>
              <a:buNone/>
              <a:tabLst/>
              <a:defRPr sz="1000" b="1"/>
            </a:lvl1pPr>
            <a:lvl2pPr marL="0" indent="0">
              <a:spcBef>
                <a:spcPts val="0"/>
              </a:spcBef>
              <a:buFont typeface="Segoe UI" panose="020B0502040204020203" pitchFamily="34" charset="0"/>
              <a:buChar char="​"/>
              <a:defRPr sz="1000"/>
            </a:lvl2pPr>
            <a:lvl3pPr marL="0" indent="0">
              <a:buFont typeface="Segoe UI" panose="020B0502040204020203" pitchFamily="34" charset="0"/>
              <a:buNone/>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marL="0" marR="0" lvl="0" indent="0" algn="l" defTabSz="914400" rtl="0" eaLnBrk="1" fontAlgn="auto" latinLnBrk="0" hangingPunct="1">
              <a:lnSpc>
                <a:spcPct val="110000"/>
              </a:lnSpc>
              <a:spcBef>
                <a:spcPts val="300"/>
              </a:spcBef>
              <a:spcAft>
                <a:spcPts val="300"/>
              </a:spcAft>
              <a:buClrTx/>
              <a:buSzTx/>
              <a:buFont typeface="Segoe UI" panose="020B0502040204020203" pitchFamily="34" charset="0"/>
              <a:buChar char="​"/>
              <a:tabLst/>
              <a:defRPr/>
            </a:pPr>
            <a:r>
              <a:rPr lang="en-US"/>
              <a:t>Click to add caption. Hit enter, then tab to add </a:t>
            </a:r>
            <a:r>
              <a:rPr lang="en-US" err="1"/>
              <a:t>subcaption</a:t>
            </a:r>
            <a:r>
              <a:rPr lang="en-US"/>
              <a:t> below. </a:t>
            </a:r>
          </a:p>
          <a:p>
            <a:pPr lvl="1"/>
            <a:r>
              <a:rPr lang="en-US"/>
              <a:t>Second level</a:t>
            </a:r>
          </a:p>
        </p:txBody>
      </p:sp>
    </p:spTree>
    <p:extLst>
      <p:ext uri="{BB962C8B-B14F-4D97-AF65-F5344CB8AC3E}">
        <p14:creationId xmlns:p14="http://schemas.microsoft.com/office/powerpoint/2010/main" val="316694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Project: 3 Image opt2">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B758BA2-98D5-4F42-8D61-72617BA9ED10}"/>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E32FE35-0290-4810-B2E8-786061E57B39}"/>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6" name="Picture Placeholder 5">
            <a:extLst>
              <a:ext uri="{FF2B5EF4-FFF2-40B4-BE49-F238E27FC236}">
                <a16:creationId xmlns:a16="http://schemas.microsoft.com/office/drawing/2014/main" id="{6BA436AB-A04E-47B4-9A50-FF5A9F2A91FC}"/>
              </a:ext>
            </a:extLst>
          </p:cNvPr>
          <p:cNvSpPr>
            <a:spLocks noGrp="1"/>
          </p:cNvSpPr>
          <p:nvPr>
            <p:ph type="pic" sz="quarter" idx="12"/>
          </p:nvPr>
        </p:nvSpPr>
        <p:spPr>
          <a:xfrm>
            <a:off x="5079075" y="2853434"/>
            <a:ext cx="6655723" cy="3547366"/>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5" name="Picture Placeholder 4">
            <a:extLst>
              <a:ext uri="{FF2B5EF4-FFF2-40B4-BE49-F238E27FC236}">
                <a16:creationId xmlns:a16="http://schemas.microsoft.com/office/drawing/2014/main" id="{7044ECBD-FC76-4315-8992-895A2A1D49D2}"/>
              </a:ext>
            </a:extLst>
          </p:cNvPr>
          <p:cNvSpPr>
            <a:spLocks noGrp="1"/>
          </p:cNvSpPr>
          <p:nvPr>
            <p:ph type="pic" sz="quarter" idx="14"/>
          </p:nvPr>
        </p:nvSpPr>
        <p:spPr>
          <a:xfrm>
            <a:off x="457200" y="1562099"/>
            <a:ext cx="4433002" cy="2910147"/>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3" name="Picture Placeholder 12">
            <a:extLst>
              <a:ext uri="{FF2B5EF4-FFF2-40B4-BE49-F238E27FC236}">
                <a16:creationId xmlns:a16="http://schemas.microsoft.com/office/drawing/2014/main" id="{DA91E7F0-2979-4656-A5E7-6169B091105F}"/>
              </a:ext>
            </a:extLst>
          </p:cNvPr>
          <p:cNvSpPr>
            <a:spLocks noGrp="1"/>
          </p:cNvSpPr>
          <p:nvPr>
            <p:ph type="pic" sz="quarter" idx="17"/>
          </p:nvPr>
        </p:nvSpPr>
        <p:spPr>
          <a:xfrm>
            <a:off x="5079075" y="0"/>
            <a:ext cx="3016156" cy="2655223"/>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 name="Subtitle 2">
            <a:extLst>
              <a:ext uri="{FF2B5EF4-FFF2-40B4-BE49-F238E27FC236}">
                <a16:creationId xmlns:a16="http://schemas.microsoft.com/office/drawing/2014/main" id="{C6C35A96-1819-A1E8-2907-61BB4747E5D0}"/>
              </a:ext>
            </a:extLst>
          </p:cNvPr>
          <p:cNvSpPr>
            <a:spLocks noGrp="1"/>
          </p:cNvSpPr>
          <p:nvPr>
            <p:ph type="subTitle" idx="1" hasCustomPrompt="1"/>
          </p:nvPr>
        </p:nvSpPr>
        <p:spPr>
          <a:xfrm>
            <a:off x="457200" y="457200"/>
            <a:ext cx="4139738" cy="246221"/>
          </a:xfrm>
        </p:spPr>
        <p:txBody>
          <a:bodyPr wrap="square"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7" name="Text Placeholder 17">
            <a:extLst>
              <a:ext uri="{FF2B5EF4-FFF2-40B4-BE49-F238E27FC236}">
                <a16:creationId xmlns:a16="http://schemas.microsoft.com/office/drawing/2014/main" id="{C8C34376-99FB-A538-6A6C-81F27FD5BD20}"/>
              </a:ext>
            </a:extLst>
          </p:cNvPr>
          <p:cNvSpPr>
            <a:spLocks noGrp="1"/>
          </p:cNvSpPr>
          <p:nvPr>
            <p:ph type="body" sz="quarter" idx="20" hasCustomPrompt="1"/>
          </p:nvPr>
        </p:nvSpPr>
        <p:spPr>
          <a:xfrm rot="10800000">
            <a:off x="8284104" y="1829738"/>
            <a:ext cx="109728" cy="100584"/>
          </a:xfrm>
          <a:blipFill>
            <a:blip r:embed="rId2"/>
            <a:stretch>
              <a:fillRect/>
            </a:stretch>
          </a:blipFill>
        </p:spPr>
        <p:txBody>
          <a:bodyPr>
            <a:normAutofit/>
          </a:bodyPr>
          <a:lstStyle>
            <a:lvl1pPr>
              <a:defRPr sz="100"/>
            </a:lvl1pPr>
          </a:lstStyle>
          <a:p>
            <a:pPr lvl="0"/>
            <a:r>
              <a:rPr lang="en-US"/>
              <a:t>.</a:t>
            </a:r>
          </a:p>
        </p:txBody>
      </p:sp>
      <p:sp>
        <p:nvSpPr>
          <p:cNvPr id="8" name="Text Placeholder 8">
            <a:extLst>
              <a:ext uri="{FF2B5EF4-FFF2-40B4-BE49-F238E27FC236}">
                <a16:creationId xmlns:a16="http://schemas.microsoft.com/office/drawing/2014/main" id="{27AA4C59-182B-DC71-BB24-70D63668CCC2}"/>
              </a:ext>
            </a:extLst>
          </p:cNvPr>
          <p:cNvSpPr>
            <a:spLocks noGrp="1"/>
          </p:cNvSpPr>
          <p:nvPr>
            <p:ph type="body" sz="quarter" idx="21" hasCustomPrompt="1"/>
          </p:nvPr>
        </p:nvSpPr>
        <p:spPr>
          <a:xfrm>
            <a:off x="8284104" y="2015496"/>
            <a:ext cx="2958462" cy="547650"/>
          </a:xfrm>
        </p:spPr>
        <p:txBody>
          <a:bodyPr>
            <a:spAutoFit/>
          </a:bodyPr>
          <a:lstStyle>
            <a:lvl1pPr marL="171450" marR="0" indent="-171450" algn="l" defTabSz="914400" rtl="0" eaLnBrk="1" fontAlgn="auto" latinLnBrk="0" hangingPunct="1">
              <a:lnSpc>
                <a:spcPct val="110000"/>
              </a:lnSpc>
              <a:spcBef>
                <a:spcPts val="300"/>
              </a:spcBef>
              <a:spcAft>
                <a:spcPts val="300"/>
              </a:spcAft>
              <a:buClrTx/>
              <a:buSzTx/>
              <a:buFont typeface="Segoe UI" panose="020B0502040204020203" pitchFamily="34" charset="0"/>
              <a:buNone/>
              <a:tabLst/>
              <a:defRPr lang="en-US" sz="1000" b="1" kern="1200" dirty="0">
                <a:solidFill>
                  <a:schemeClr val="tx1"/>
                </a:solidFill>
                <a:latin typeface="+mn-lt"/>
                <a:ea typeface="+mn-ea"/>
                <a:cs typeface="+mn-cs"/>
              </a:defRPr>
            </a:lvl1pPr>
            <a:lvl2pPr marL="0" indent="0" algn="l">
              <a:spcBef>
                <a:spcPts val="0"/>
              </a:spcBef>
              <a:buFont typeface="Segoe UI" panose="020B0502040204020203" pitchFamily="34" charset="0"/>
              <a:buChar char="​"/>
              <a:defRPr sz="1000"/>
            </a:lvl2pPr>
            <a:lvl3pPr marL="0" indent="0">
              <a:buFont typeface="Segoe UI" panose="020B0502040204020203" pitchFamily="34" charset="0"/>
              <a:buNone/>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marL="0" marR="0" lvl="0" indent="0" algn="l" defTabSz="914400" rtl="0" eaLnBrk="1" fontAlgn="auto" latinLnBrk="0" hangingPunct="1">
              <a:lnSpc>
                <a:spcPct val="110000"/>
              </a:lnSpc>
              <a:spcBef>
                <a:spcPts val="300"/>
              </a:spcBef>
              <a:spcAft>
                <a:spcPts val="300"/>
              </a:spcAft>
              <a:buClrTx/>
              <a:buSzTx/>
              <a:buFont typeface="Segoe UI" panose="020B0502040204020203" pitchFamily="34" charset="0"/>
              <a:buChar char="​"/>
              <a:tabLst/>
              <a:defRPr/>
            </a:pPr>
            <a:r>
              <a:rPr lang="en-US"/>
              <a:t>Click to add caption. Hit enter, then tab to add </a:t>
            </a:r>
            <a:r>
              <a:rPr lang="en-US" err="1"/>
              <a:t>subcaption</a:t>
            </a:r>
            <a:r>
              <a:rPr lang="en-US"/>
              <a:t> below. </a:t>
            </a:r>
          </a:p>
          <a:p>
            <a:pPr lvl="1"/>
            <a:r>
              <a:rPr lang="en-US"/>
              <a:t>Second level</a:t>
            </a:r>
          </a:p>
        </p:txBody>
      </p:sp>
      <p:sp>
        <p:nvSpPr>
          <p:cNvPr id="10" name="Text Placeholder 10">
            <a:extLst>
              <a:ext uri="{FF2B5EF4-FFF2-40B4-BE49-F238E27FC236}">
                <a16:creationId xmlns:a16="http://schemas.microsoft.com/office/drawing/2014/main" id="{15243B5B-DB2B-BCB8-C88B-DB21C6DA905E}"/>
              </a:ext>
            </a:extLst>
          </p:cNvPr>
          <p:cNvSpPr>
            <a:spLocks noGrp="1"/>
          </p:cNvSpPr>
          <p:nvPr>
            <p:ph type="body" sz="quarter" idx="22" hasCustomPrompt="1"/>
          </p:nvPr>
        </p:nvSpPr>
        <p:spPr>
          <a:xfrm rot="5400000">
            <a:off x="466353" y="4669501"/>
            <a:ext cx="109728" cy="100584"/>
          </a:xfrm>
          <a:blipFill>
            <a:blip r:embed="rId3"/>
            <a:stretch>
              <a:fillRect/>
            </a:stretch>
          </a:blipFill>
        </p:spPr>
        <p:txBody>
          <a:bodyPr>
            <a:normAutofit/>
          </a:bodyPr>
          <a:lstStyle>
            <a:lvl1pPr marL="0" indent="0">
              <a:buNone/>
              <a:defRPr sz="100"/>
            </a:lvl1pPr>
          </a:lstStyle>
          <a:p>
            <a:pPr lvl="0"/>
            <a:r>
              <a:rPr lang="en-US"/>
              <a:t>.</a:t>
            </a:r>
          </a:p>
        </p:txBody>
      </p:sp>
      <p:sp>
        <p:nvSpPr>
          <p:cNvPr id="11" name="Text Placeholder 8">
            <a:extLst>
              <a:ext uri="{FF2B5EF4-FFF2-40B4-BE49-F238E27FC236}">
                <a16:creationId xmlns:a16="http://schemas.microsoft.com/office/drawing/2014/main" id="{17B4F5DB-4ED0-F6D0-FD04-C476D678B336}"/>
              </a:ext>
            </a:extLst>
          </p:cNvPr>
          <p:cNvSpPr>
            <a:spLocks noGrp="1"/>
          </p:cNvSpPr>
          <p:nvPr>
            <p:ph type="body" sz="quarter" idx="23" hasCustomPrompt="1"/>
          </p:nvPr>
        </p:nvSpPr>
        <p:spPr>
          <a:xfrm>
            <a:off x="464126" y="4855259"/>
            <a:ext cx="2958462" cy="547650"/>
          </a:xfrm>
        </p:spPr>
        <p:txBody>
          <a:bodyPr>
            <a:spAutoFit/>
          </a:bodyPr>
          <a:lstStyle>
            <a:lvl1pPr marL="0" marR="0" indent="0" algn="l" defTabSz="914400" rtl="0" eaLnBrk="1" fontAlgn="auto" latinLnBrk="0" hangingPunct="1">
              <a:lnSpc>
                <a:spcPct val="110000"/>
              </a:lnSpc>
              <a:spcBef>
                <a:spcPts val="300"/>
              </a:spcBef>
              <a:spcAft>
                <a:spcPts val="300"/>
              </a:spcAft>
              <a:buClrTx/>
              <a:buSzTx/>
              <a:buFont typeface="Segoe UI" panose="020B0502040204020203" pitchFamily="34" charset="0"/>
              <a:buNone/>
              <a:tabLst/>
              <a:defRPr sz="1000" b="1"/>
            </a:lvl1pPr>
            <a:lvl2pPr marL="0" indent="0">
              <a:spcBef>
                <a:spcPts val="0"/>
              </a:spcBef>
              <a:buFont typeface="Segoe UI" panose="020B0502040204020203" pitchFamily="34" charset="0"/>
              <a:buChar char="​"/>
              <a:defRPr sz="1000"/>
            </a:lvl2pPr>
            <a:lvl3pPr marL="0" indent="0">
              <a:buFont typeface="Segoe UI" panose="020B0502040204020203" pitchFamily="34" charset="0"/>
              <a:buNone/>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marL="0" marR="0" lvl="0" indent="0" algn="l" defTabSz="914400" rtl="0" eaLnBrk="1" fontAlgn="auto" latinLnBrk="0" hangingPunct="1">
              <a:lnSpc>
                <a:spcPct val="110000"/>
              </a:lnSpc>
              <a:spcBef>
                <a:spcPts val="300"/>
              </a:spcBef>
              <a:spcAft>
                <a:spcPts val="300"/>
              </a:spcAft>
              <a:buClrTx/>
              <a:buSzTx/>
              <a:buFont typeface="Segoe UI" panose="020B0502040204020203" pitchFamily="34" charset="0"/>
              <a:buChar char="​"/>
              <a:tabLst/>
              <a:defRPr/>
            </a:pPr>
            <a:r>
              <a:rPr lang="en-US"/>
              <a:t>Click to add caption. Hit enter, then tab to add </a:t>
            </a:r>
            <a:r>
              <a:rPr lang="en-US" err="1"/>
              <a:t>subcaption</a:t>
            </a:r>
            <a:r>
              <a:rPr lang="en-US"/>
              <a:t> below. </a:t>
            </a:r>
          </a:p>
          <a:p>
            <a:pPr lvl="1"/>
            <a:r>
              <a:rPr lang="en-US"/>
              <a:t>Second level</a:t>
            </a:r>
          </a:p>
        </p:txBody>
      </p:sp>
      <p:sp>
        <p:nvSpPr>
          <p:cNvPr id="12" name="Text Placeholder 17">
            <a:extLst>
              <a:ext uri="{FF2B5EF4-FFF2-40B4-BE49-F238E27FC236}">
                <a16:creationId xmlns:a16="http://schemas.microsoft.com/office/drawing/2014/main" id="{AACFE6A6-1ECF-23D5-87CB-0D9BAD5E1341}"/>
              </a:ext>
            </a:extLst>
          </p:cNvPr>
          <p:cNvSpPr>
            <a:spLocks noGrp="1"/>
          </p:cNvSpPr>
          <p:nvPr>
            <p:ph type="body" sz="quarter" idx="24" hasCustomPrompt="1"/>
          </p:nvPr>
        </p:nvSpPr>
        <p:spPr>
          <a:xfrm>
            <a:off x="4780474" y="5575315"/>
            <a:ext cx="109728" cy="100584"/>
          </a:xfrm>
          <a:blipFill>
            <a:blip r:embed="rId2"/>
            <a:stretch>
              <a:fillRect/>
            </a:stretch>
          </a:blipFill>
        </p:spPr>
        <p:txBody>
          <a:bodyPr>
            <a:normAutofit/>
          </a:bodyPr>
          <a:lstStyle>
            <a:lvl1pPr>
              <a:defRPr sz="100"/>
            </a:lvl1pPr>
          </a:lstStyle>
          <a:p>
            <a:pPr lvl="0"/>
            <a:r>
              <a:rPr lang="en-US"/>
              <a:t>.</a:t>
            </a:r>
          </a:p>
        </p:txBody>
      </p:sp>
      <p:sp>
        <p:nvSpPr>
          <p:cNvPr id="14" name="Text Placeholder 8">
            <a:extLst>
              <a:ext uri="{FF2B5EF4-FFF2-40B4-BE49-F238E27FC236}">
                <a16:creationId xmlns:a16="http://schemas.microsoft.com/office/drawing/2014/main" id="{1E79E454-53C5-E5FF-122F-166137450507}"/>
              </a:ext>
            </a:extLst>
          </p:cNvPr>
          <p:cNvSpPr>
            <a:spLocks noGrp="1"/>
          </p:cNvSpPr>
          <p:nvPr>
            <p:ph type="body" sz="quarter" idx="25" hasCustomPrompt="1"/>
          </p:nvPr>
        </p:nvSpPr>
        <p:spPr>
          <a:xfrm>
            <a:off x="1931740" y="5761073"/>
            <a:ext cx="2958462" cy="547650"/>
          </a:xfrm>
        </p:spPr>
        <p:txBody>
          <a:bodyPr>
            <a:spAutoFit/>
          </a:bodyPr>
          <a:lstStyle>
            <a:lvl1pPr marL="0" marR="0" indent="0" algn="r" defTabSz="914400" rtl="0" eaLnBrk="1" fontAlgn="auto" latinLnBrk="0" hangingPunct="1">
              <a:lnSpc>
                <a:spcPct val="110000"/>
              </a:lnSpc>
              <a:spcBef>
                <a:spcPts val="300"/>
              </a:spcBef>
              <a:spcAft>
                <a:spcPts val="300"/>
              </a:spcAft>
              <a:buClrTx/>
              <a:buSzTx/>
              <a:buFont typeface="Segoe UI" panose="020B0502040204020203" pitchFamily="34" charset="0"/>
              <a:buNone/>
              <a:tabLst/>
              <a:defRPr sz="1000" b="1"/>
            </a:lvl1pPr>
            <a:lvl2pPr marL="0" indent="0" algn="r">
              <a:spcBef>
                <a:spcPts val="0"/>
              </a:spcBef>
              <a:buFont typeface="Segoe UI" panose="020B0502040204020203" pitchFamily="34" charset="0"/>
              <a:buChar char="​"/>
              <a:defRPr sz="1000"/>
            </a:lvl2pPr>
            <a:lvl3pPr marL="0" indent="0">
              <a:buFont typeface="Segoe UI" panose="020B0502040204020203" pitchFamily="34" charset="0"/>
              <a:buNone/>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marL="0" marR="0" lvl="0" indent="0" algn="r" defTabSz="914400" rtl="0" eaLnBrk="1" fontAlgn="auto" latinLnBrk="0" hangingPunct="1">
              <a:lnSpc>
                <a:spcPct val="110000"/>
              </a:lnSpc>
              <a:spcBef>
                <a:spcPts val="300"/>
              </a:spcBef>
              <a:spcAft>
                <a:spcPts val="300"/>
              </a:spcAft>
              <a:buClrTx/>
              <a:buSzTx/>
              <a:buFont typeface="Segoe UI" panose="020B0502040204020203" pitchFamily="34" charset="0"/>
              <a:buChar char="​"/>
              <a:tabLst/>
              <a:defRPr/>
            </a:pPr>
            <a:r>
              <a:rPr lang="en-US"/>
              <a:t>Click to add caption. Hit enter, then tab to add </a:t>
            </a:r>
            <a:r>
              <a:rPr lang="en-US" err="1"/>
              <a:t>subcaption</a:t>
            </a:r>
            <a:r>
              <a:rPr lang="en-US"/>
              <a:t> below. </a:t>
            </a:r>
          </a:p>
          <a:p>
            <a:pPr lvl="1"/>
            <a:r>
              <a:rPr lang="en-US"/>
              <a:t>Second level</a:t>
            </a:r>
          </a:p>
        </p:txBody>
      </p:sp>
    </p:spTree>
    <p:extLst>
      <p:ext uri="{BB962C8B-B14F-4D97-AF65-F5344CB8AC3E}">
        <p14:creationId xmlns:p14="http://schemas.microsoft.com/office/powerpoint/2010/main" val="1342969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 Image + Captions">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BB38B677-63BE-41C3-A85A-68194789BC49}"/>
              </a:ext>
            </a:extLst>
          </p:cNvPr>
          <p:cNvSpPr>
            <a:spLocks noGrp="1"/>
          </p:cNvSpPr>
          <p:nvPr>
            <p:ph type="pic" sz="quarter" idx="13" hasCustomPrompt="1"/>
          </p:nvPr>
        </p:nvSpPr>
        <p:spPr>
          <a:xfrm>
            <a:off x="3794125" y="1562100"/>
            <a:ext cx="2652713" cy="147002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 </a:t>
            </a:r>
          </a:p>
        </p:txBody>
      </p:sp>
      <p:sp>
        <p:nvSpPr>
          <p:cNvPr id="15" name="Picture Placeholder 14">
            <a:extLst>
              <a:ext uri="{FF2B5EF4-FFF2-40B4-BE49-F238E27FC236}">
                <a16:creationId xmlns:a16="http://schemas.microsoft.com/office/drawing/2014/main" id="{1B82AF4A-380E-4B00-8BA8-9C37FB6190D1}"/>
              </a:ext>
            </a:extLst>
          </p:cNvPr>
          <p:cNvSpPr>
            <a:spLocks noGrp="1"/>
          </p:cNvSpPr>
          <p:nvPr>
            <p:ph type="pic" sz="quarter" idx="14"/>
          </p:nvPr>
        </p:nvSpPr>
        <p:spPr>
          <a:xfrm>
            <a:off x="463923" y="4325182"/>
            <a:ext cx="2651125" cy="1462087"/>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7" name="Picture Placeholder 16">
            <a:extLst>
              <a:ext uri="{FF2B5EF4-FFF2-40B4-BE49-F238E27FC236}">
                <a16:creationId xmlns:a16="http://schemas.microsoft.com/office/drawing/2014/main" id="{43E50AAA-09C8-4232-AAFC-25CF0DCF8117}"/>
              </a:ext>
            </a:extLst>
          </p:cNvPr>
          <p:cNvSpPr>
            <a:spLocks noGrp="1"/>
          </p:cNvSpPr>
          <p:nvPr>
            <p:ph type="pic" sz="quarter" idx="15"/>
          </p:nvPr>
        </p:nvSpPr>
        <p:spPr>
          <a:xfrm>
            <a:off x="6964160" y="4324350"/>
            <a:ext cx="2651125"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9" name="Text Placeholder 18">
            <a:extLst>
              <a:ext uri="{FF2B5EF4-FFF2-40B4-BE49-F238E27FC236}">
                <a16:creationId xmlns:a16="http://schemas.microsoft.com/office/drawing/2014/main" id="{2DE6B9D2-02F9-4B79-B71F-D84A728DFDA4}"/>
              </a:ext>
            </a:extLst>
          </p:cNvPr>
          <p:cNvSpPr>
            <a:spLocks noGrp="1"/>
          </p:cNvSpPr>
          <p:nvPr>
            <p:ph type="body" sz="quarter" idx="16" hasCustomPrompt="1"/>
          </p:nvPr>
        </p:nvSpPr>
        <p:spPr>
          <a:xfrm>
            <a:off x="6431970" y="1562099"/>
            <a:ext cx="2118305" cy="1470025"/>
          </a:xfrm>
          <a:solidFill>
            <a:schemeClr val="tx1"/>
          </a:solidFill>
        </p:spPr>
        <p:txBody>
          <a:bodyPr lIns="182880" tIns="182880" rIns="182880" bIns="182880">
            <a:normAutofit/>
          </a:bodyPr>
          <a:lstStyle>
            <a:lvl1pPr marL="0" indent="0">
              <a:buFont typeface="Segoe UI" panose="020B0502040204020203" pitchFamily="34" charset="0"/>
              <a:buNone/>
              <a:defRPr sz="1000" b="1">
                <a:solidFill>
                  <a:schemeClr val="bg1"/>
                </a:solidFill>
              </a:defRPr>
            </a:lvl1pPr>
            <a:lvl2pPr marL="0" indent="0">
              <a:lnSpc>
                <a:spcPct val="150000"/>
              </a:lnSpc>
              <a:buFont typeface="Segoe UI" panose="020B0502040204020203" pitchFamily="34" charset="0"/>
              <a:buChar char="​"/>
              <a:defRPr sz="1000">
                <a:solidFill>
                  <a:schemeClr val="bg1"/>
                </a:solidFill>
              </a:defRPr>
            </a:lvl2pPr>
            <a:lvl3pPr marL="0" indent="0">
              <a:lnSpc>
                <a:spcPct val="150000"/>
              </a:lnSpc>
              <a:buFont typeface="Segoe UI" panose="020B0502040204020203" pitchFamily="34" charset="0"/>
              <a:buChar char="​"/>
              <a:defRPr sz="1000">
                <a:solidFill>
                  <a:schemeClr val="bg1"/>
                </a:solidFill>
              </a:defRPr>
            </a:lvl3pPr>
            <a:lvl4pPr marL="0" indent="0">
              <a:lnSpc>
                <a:spcPct val="150000"/>
              </a:lnSpc>
              <a:buFont typeface="Segoe UI" panose="020B0502040204020203" pitchFamily="34" charset="0"/>
              <a:buChar char="​"/>
              <a:defRPr sz="1000">
                <a:solidFill>
                  <a:schemeClr val="bg1"/>
                </a:solidFill>
              </a:defRPr>
            </a:lvl4pPr>
            <a:lvl5pPr marL="0" indent="0">
              <a:lnSpc>
                <a:spcPct val="150000"/>
              </a:lnSpc>
              <a:buFont typeface="Segoe UI" panose="020B0502040204020203" pitchFamily="34" charset="0"/>
              <a:buChar char="​"/>
              <a:defRPr sz="1000">
                <a:solidFill>
                  <a:schemeClr val="bg1"/>
                </a:solidFill>
              </a:defRPr>
            </a:lvl5pPr>
          </a:lstStyle>
          <a:p>
            <a:pPr lvl="0"/>
            <a:r>
              <a:rPr lang="en-US"/>
              <a:t>Click to edit text</a:t>
            </a:r>
          </a:p>
          <a:p>
            <a:pPr lvl="1"/>
            <a:r>
              <a:rPr lang="en-US"/>
              <a:t>Second level</a:t>
            </a:r>
          </a:p>
          <a:p>
            <a:pPr lvl="2"/>
            <a:r>
              <a:rPr lang="en-US"/>
              <a:t>Third level</a:t>
            </a:r>
          </a:p>
        </p:txBody>
      </p:sp>
      <p:sp>
        <p:nvSpPr>
          <p:cNvPr id="21" name="Text Placeholder 20">
            <a:extLst>
              <a:ext uri="{FF2B5EF4-FFF2-40B4-BE49-F238E27FC236}">
                <a16:creationId xmlns:a16="http://schemas.microsoft.com/office/drawing/2014/main" id="{7B90B264-255B-460A-B30F-A9B9174F8722}"/>
              </a:ext>
            </a:extLst>
          </p:cNvPr>
          <p:cNvSpPr>
            <a:spLocks noGrp="1"/>
          </p:cNvSpPr>
          <p:nvPr>
            <p:ph type="body" sz="quarter" idx="17" hasCustomPrompt="1"/>
          </p:nvPr>
        </p:nvSpPr>
        <p:spPr>
          <a:xfrm>
            <a:off x="3102312" y="4325182"/>
            <a:ext cx="2109788" cy="1461256"/>
          </a:xfrm>
          <a:solidFill>
            <a:schemeClr val="tx1"/>
          </a:solidFill>
        </p:spPr>
        <p:txBody>
          <a:bodyPr lIns="182880" tIns="182880" rIns="182880" bIns="182880">
            <a:normAutofit/>
          </a:bodyPr>
          <a:lstStyle>
            <a:lvl1pPr marL="0" indent="0">
              <a:buFont typeface="Segoe UI" panose="020B0502040204020203" pitchFamily="34" charset="0"/>
              <a:buChar char="​"/>
              <a:defRPr sz="1000" b="1">
                <a:solidFill>
                  <a:schemeClr val="bg1"/>
                </a:solidFill>
              </a:defRPr>
            </a:lvl1pPr>
            <a:lvl2pPr marL="0" indent="0">
              <a:lnSpc>
                <a:spcPct val="150000"/>
              </a:lnSpc>
              <a:buFont typeface="Segoe UI" panose="020B0502040204020203" pitchFamily="34" charset="0"/>
              <a:buChar char="​"/>
              <a:defRPr sz="1000">
                <a:solidFill>
                  <a:schemeClr val="bg1"/>
                </a:solidFill>
              </a:defRPr>
            </a:lvl2pPr>
            <a:lvl3pPr marL="0" indent="0">
              <a:lnSpc>
                <a:spcPct val="150000"/>
              </a:lnSpc>
              <a:buFont typeface="Segoe UI" panose="020B0502040204020203" pitchFamily="34" charset="0"/>
              <a:buChar char="​"/>
              <a:defRPr sz="1000">
                <a:solidFill>
                  <a:schemeClr val="bg1"/>
                </a:solidFill>
              </a:defRPr>
            </a:lvl3pPr>
            <a:lvl4pPr marL="0" indent="0">
              <a:lnSpc>
                <a:spcPct val="150000"/>
              </a:lnSpc>
              <a:buFont typeface="Segoe UI" panose="020B0502040204020203" pitchFamily="34" charset="0"/>
              <a:buChar char="​"/>
              <a:defRPr sz="1000">
                <a:solidFill>
                  <a:schemeClr val="bg1"/>
                </a:solidFill>
              </a:defRPr>
            </a:lvl4pPr>
            <a:lvl5pPr marL="0" indent="0">
              <a:lnSpc>
                <a:spcPct val="150000"/>
              </a:lnSpc>
              <a:buFont typeface="Segoe UI" panose="020B0502040204020203" pitchFamily="34" charset="0"/>
              <a:buChar char="​"/>
              <a:defRPr sz="1000">
                <a:solidFill>
                  <a:schemeClr val="bg1"/>
                </a:solidFill>
              </a:defRPr>
            </a:lvl5pPr>
          </a:lstStyle>
          <a:p>
            <a:pPr lvl="0"/>
            <a:r>
              <a:rPr lang="en-US"/>
              <a:t>Click to edit text</a:t>
            </a:r>
          </a:p>
          <a:p>
            <a:pPr lvl="1"/>
            <a:r>
              <a:rPr lang="en-US"/>
              <a:t>Second level</a:t>
            </a:r>
          </a:p>
          <a:p>
            <a:pPr lvl="2"/>
            <a:r>
              <a:rPr lang="en-US"/>
              <a:t>Third level</a:t>
            </a:r>
          </a:p>
        </p:txBody>
      </p:sp>
      <p:sp>
        <p:nvSpPr>
          <p:cNvPr id="23" name="Text Placeholder 22">
            <a:extLst>
              <a:ext uri="{FF2B5EF4-FFF2-40B4-BE49-F238E27FC236}">
                <a16:creationId xmlns:a16="http://schemas.microsoft.com/office/drawing/2014/main" id="{7F9A8AC0-F03F-4667-A0D8-6B316A49C17C}"/>
              </a:ext>
            </a:extLst>
          </p:cNvPr>
          <p:cNvSpPr>
            <a:spLocks noGrp="1"/>
          </p:cNvSpPr>
          <p:nvPr>
            <p:ph type="body" sz="quarter" idx="18" hasCustomPrompt="1"/>
          </p:nvPr>
        </p:nvSpPr>
        <p:spPr>
          <a:xfrm>
            <a:off x="9607438" y="4324350"/>
            <a:ext cx="2127362" cy="1463040"/>
          </a:xfrm>
          <a:solidFill>
            <a:schemeClr val="tx1"/>
          </a:solidFill>
        </p:spPr>
        <p:txBody>
          <a:bodyPr lIns="182880" tIns="182880" rIns="182880" bIns="182880">
            <a:normAutofit/>
          </a:bodyPr>
          <a:lstStyle>
            <a:lvl1pPr marL="0" indent="0">
              <a:buFont typeface="Segoe UI" panose="020B0502040204020203" pitchFamily="34" charset="0"/>
              <a:buChar char="​"/>
              <a:defRPr sz="1000" b="1">
                <a:solidFill>
                  <a:schemeClr val="bg1"/>
                </a:solidFill>
              </a:defRPr>
            </a:lvl1pPr>
            <a:lvl2pPr marL="0" indent="0">
              <a:lnSpc>
                <a:spcPct val="150000"/>
              </a:lnSpc>
              <a:buFont typeface="Segoe UI" panose="020B0502040204020203" pitchFamily="34" charset="0"/>
              <a:buChar char="​"/>
              <a:defRPr sz="1000">
                <a:solidFill>
                  <a:schemeClr val="bg1"/>
                </a:solidFill>
              </a:defRPr>
            </a:lvl2pPr>
            <a:lvl3pPr marL="0" indent="0">
              <a:lnSpc>
                <a:spcPct val="150000"/>
              </a:lnSpc>
              <a:buFont typeface="Segoe UI" panose="020B0502040204020203" pitchFamily="34" charset="0"/>
              <a:buChar char="​"/>
              <a:defRPr sz="1000">
                <a:solidFill>
                  <a:schemeClr val="bg1"/>
                </a:solidFill>
              </a:defRPr>
            </a:lvl3pPr>
            <a:lvl4pPr marL="0" indent="0">
              <a:lnSpc>
                <a:spcPct val="150000"/>
              </a:lnSpc>
              <a:buFont typeface="Segoe UI" panose="020B0502040204020203" pitchFamily="34" charset="0"/>
              <a:buChar char="​"/>
              <a:defRPr sz="1000">
                <a:solidFill>
                  <a:schemeClr val="bg1"/>
                </a:solidFill>
              </a:defRPr>
            </a:lvl4pPr>
            <a:lvl5pPr marL="0" indent="0">
              <a:lnSpc>
                <a:spcPct val="150000"/>
              </a:lnSpc>
              <a:buFont typeface="Segoe UI" panose="020B0502040204020203" pitchFamily="34" charset="0"/>
              <a:buChar char="​"/>
              <a:defRPr sz="1000">
                <a:solidFill>
                  <a:schemeClr val="bg1"/>
                </a:solidFill>
              </a:defRPr>
            </a:lvl5pPr>
          </a:lstStyle>
          <a:p>
            <a:pPr lvl="0"/>
            <a:r>
              <a:rPr lang="en-US"/>
              <a:t>Click to edit text</a:t>
            </a:r>
          </a:p>
          <a:p>
            <a:pPr lvl="1"/>
            <a:r>
              <a:rPr lang="en-US"/>
              <a:t>Second level</a:t>
            </a:r>
          </a:p>
          <a:p>
            <a:pPr lvl="2"/>
            <a:r>
              <a:rPr lang="en-US"/>
              <a:t>Third level</a:t>
            </a:r>
          </a:p>
        </p:txBody>
      </p:sp>
      <p:sp>
        <p:nvSpPr>
          <p:cNvPr id="3" name="Footer Placeholder 2">
            <a:extLst>
              <a:ext uri="{FF2B5EF4-FFF2-40B4-BE49-F238E27FC236}">
                <a16:creationId xmlns:a16="http://schemas.microsoft.com/office/drawing/2014/main" id="{8702A894-C2ED-42EA-A503-FF3DC02EC835}"/>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8CB5DE37-9923-4B96-A3B0-274B968CD332}"/>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25" name="Text Placeholder 24">
            <a:extLst>
              <a:ext uri="{FF2B5EF4-FFF2-40B4-BE49-F238E27FC236}">
                <a16:creationId xmlns:a16="http://schemas.microsoft.com/office/drawing/2014/main" id="{873B81AC-20ED-492F-93D3-867AFE693BA4}"/>
              </a:ext>
            </a:extLst>
          </p:cNvPr>
          <p:cNvSpPr>
            <a:spLocks noGrp="1"/>
          </p:cNvSpPr>
          <p:nvPr>
            <p:ph type="body" sz="quarter" idx="19" hasCustomPrompt="1"/>
          </p:nvPr>
        </p:nvSpPr>
        <p:spPr>
          <a:xfrm>
            <a:off x="3794125" y="3190303"/>
            <a:ext cx="4756150" cy="457200"/>
          </a:xfrm>
        </p:spPr>
        <p:txBody>
          <a:bodyPr>
            <a:noAutofit/>
          </a:bodyPr>
          <a:lstStyle>
            <a:lvl1pPr marL="0" indent="0">
              <a:buFont typeface="Segoe UI" panose="020B0502040204020203" pitchFamily="34" charset="0"/>
              <a:buChar char="​"/>
              <a:defRPr sz="1200" b="1" baseline="0"/>
            </a:lvl1pPr>
            <a:lvl2pPr marL="0" indent="0">
              <a:spcBef>
                <a:spcPts val="0"/>
              </a:spcBef>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a:p>
            <a:pPr lvl="2"/>
            <a:endParaRPr lang="en-US"/>
          </a:p>
        </p:txBody>
      </p:sp>
      <p:sp>
        <p:nvSpPr>
          <p:cNvPr id="27" name="Text Placeholder 26">
            <a:extLst>
              <a:ext uri="{FF2B5EF4-FFF2-40B4-BE49-F238E27FC236}">
                <a16:creationId xmlns:a16="http://schemas.microsoft.com/office/drawing/2014/main" id="{A0D7A06E-CCF8-410C-9586-A511373E4707}"/>
              </a:ext>
            </a:extLst>
          </p:cNvPr>
          <p:cNvSpPr>
            <a:spLocks noGrp="1"/>
          </p:cNvSpPr>
          <p:nvPr>
            <p:ph type="body" sz="quarter" idx="20" hasCustomPrompt="1"/>
          </p:nvPr>
        </p:nvSpPr>
        <p:spPr>
          <a:xfrm>
            <a:off x="463923" y="5934112"/>
            <a:ext cx="4748177" cy="457200"/>
          </a:xfrm>
        </p:spPr>
        <p:txBody>
          <a:bodyPr>
            <a:noAutofit/>
          </a:bodyPr>
          <a:lstStyle>
            <a:lvl1pPr marL="0" indent="0">
              <a:buFont typeface="Segoe UI" panose="020B0502040204020203" pitchFamily="34" charset="0"/>
              <a:buChar char="​"/>
              <a:defRPr sz="1200" b="1"/>
            </a:lvl1pPr>
            <a:lvl2pPr marL="0" indent="0">
              <a:spcBef>
                <a:spcPts val="0"/>
              </a:spcBef>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29" name="Text Placeholder 28">
            <a:extLst>
              <a:ext uri="{FF2B5EF4-FFF2-40B4-BE49-F238E27FC236}">
                <a16:creationId xmlns:a16="http://schemas.microsoft.com/office/drawing/2014/main" id="{214A6ED8-2710-4561-846F-D93785E98444}"/>
              </a:ext>
            </a:extLst>
          </p:cNvPr>
          <p:cNvSpPr>
            <a:spLocks noGrp="1"/>
          </p:cNvSpPr>
          <p:nvPr>
            <p:ph type="body" sz="quarter" idx="21" hasCustomPrompt="1"/>
          </p:nvPr>
        </p:nvSpPr>
        <p:spPr>
          <a:xfrm>
            <a:off x="6964363" y="5934112"/>
            <a:ext cx="4760912" cy="457200"/>
          </a:xfrm>
        </p:spPr>
        <p:txBody>
          <a:bodyPr>
            <a:noAutofit/>
          </a:bodyPr>
          <a:lstStyle>
            <a:lvl1pPr marL="0" indent="0">
              <a:buFont typeface="Segoe UI" panose="020B0502040204020203" pitchFamily="34" charset="0"/>
              <a:buChar char="​"/>
              <a:defRPr sz="1200" b="1"/>
            </a:lvl1pPr>
            <a:lvl2pPr marL="0" indent="0">
              <a:spcBef>
                <a:spcPts val="0"/>
              </a:spcBef>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24"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Tree>
    <p:extLst>
      <p:ext uri="{BB962C8B-B14F-4D97-AF65-F5344CB8AC3E}">
        <p14:creationId xmlns:p14="http://schemas.microsoft.com/office/powerpoint/2010/main" val="1151889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 Image + Captions">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BB38B677-63BE-41C3-A85A-68194789BC49}"/>
              </a:ext>
            </a:extLst>
          </p:cNvPr>
          <p:cNvSpPr>
            <a:spLocks noGrp="1"/>
          </p:cNvSpPr>
          <p:nvPr>
            <p:ph type="pic" sz="quarter" idx="13"/>
          </p:nvPr>
        </p:nvSpPr>
        <p:spPr>
          <a:xfrm>
            <a:off x="3334992" y="1562100"/>
            <a:ext cx="2652713"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5" name="Picture Placeholder 14">
            <a:extLst>
              <a:ext uri="{FF2B5EF4-FFF2-40B4-BE49-F238E27FC236}">
                <a16:creationId xmlns:a16="http://schemas.microsoft.com/office/drawing/2014/main" id="{1B82AF4A-380E-4B00-8BA8-9C37FB6190D1}"/>
              </a:ext>
            </a:extLst>
          </p:cNvPr>
          <p:cNvSpPr>
            <a:spLocks noGrp="1"/>
          </p:cNvSpPr>
          <p:nvPr>
            <p:ph type="pic" sz="quarter" idx="14"/>
          </p:nvPr>
        </p:nvSpPr>
        <p:spPr>
          <a:xfrm>
            <a:off x="463923" y="4175109"/>
            <a:ext cx="2651125" cy="1462087"/>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7" name="Picture Placeholder 16">
            <a:extLst>
              <a:ext uri="{FF2B5EF4-FFF2-40B4-BE49-F238E27FC236}">
                <a16:creationId xmlns:a16="http://schemas.microsoft.com/office/drawing/2014/main" id="{43E50AAA-09C8-4232-AAFC-25CF0DCF8117}"/>
              </a:ext>
            </a:extLst>
          </p:cNvPr>
          <p:cNvSpPr>
            <a:spLocks noGrp="1"/>
          </p:cNvSpPr>
          <p:nvPr>
            <p:ph type="pic" sz="quarter" idx="15"/>
          </p:nvPr>
        </p:nvSpPr>
        <p:spPr>
          <a:xfrm>
            <a:off x="6207649" y="4173521"/>
            <a:ext cx="2651125"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8" name="Picture Placeholder 7">
            <a:extLst>
              <a:ext uri="{FF2B5EF4-FFF2-40B4-BE49-F238E27FC236}">
                <a16:creationId xmlns:a16="http://schemas.microsoft.com/office/drawing/2014/main" id="{E4C87F51-C2B2-404E-851E-E1A26FE77486}"/>
              </a:ext>
            </a:extLst>
          </p:cNvPr>
          <p:cNvSpPr>
            <a:spLocks noGrp="1"/>
          </p:cNvSpPr>
          <p:nvPr>
            <p:ph type="pic" sz="quarter" idx="22"/>
          </p:nvPr>
        </p:nvSpPr>
        <p:spPr>
          <a:xfrm>
            <a:off x="9078719" y="1562100"/>
            <a:ext cx="2651125"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3" name="Footer Placeholder 2">
            <a:extLst>
              <a:ext uri="{FF2B5EF4-FFF2-40B4-BE49-F238E27FC236}">
                <a16:creationId xmlns:a16="http://schemas.microsoft.com/office/drawing/2014/main" id="{8702A894-C2ED-42EA-A503-FF3DC02EC835}"/>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8CB5DE37-9923-4B96-A3B0-274B968CD332}"/>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25" name="Text Placeholder 24">
            <a:extLst>
              <a:ext uri="{FF2B5EF4-FFF2-40B4-BE49-F238E27FC236}">
                <a16:creationId xmlns:a16="http://schemas.microsoft.com/office/drawing/2014/main" id="{873B81AC-20ED-492F-93D3-867AFE693BA4}"/>
              </a:ext>
            </a:extLst>
          </p:cNvPr>
          <p:cNvSpPr>
            <a:spLocks noGrp="1"/>
          </p:cNvSpPr>
          <p:nvPr>
            <p:ph type="body" sz="quarter" idx="19" hasCustomPrompt="1"/>
          </p:nvPr>
        </p:nvSpPr>
        <p:spPr>
          <a:xfrm>
            <a:off x="3335346" y="3190303"/>
            <a:ext cx="2652359" cy="457200"/>
          </a:xfrm>
        </p:spPr>
        <p:txBody>
          <a:bodyPr>
            <a:noAutofit/>
          </a:bodyPr>
          <a:lstStyle>
            <a:lvl1pPr marL="0" indent="0">
              <a:buFont typeface="Segoe UI" panose="020B0502040204020203" pitchFamily="34" charset="0"/>
              <a:buChar char="​"/>
              <a:defRPr sz="1200" b="1"/>
            </a:lvl1pPr>
            <a:lvl2pPr marL="0" indent="0">
              <a:spcBef>
                <a:spcPts val="300"/>
              </a:spcBef>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a:p>
            <a:pPr lvl="2"/>
            <a:endParaRPr lang="en-US"/>
          </a:p>
        </p:txBody>
      </p:sp>
      <p:sp>
        <p:nvSpPr>
          <p:cNvPr id="27" name="Text Placeholder 26">
            <a:extLst>
              <a:ext uri="{FF2B5EF4-FFF2-40B4-BE49-F238E27FC236}">
                <a16:creationId xmlns:a16="http://schemas.microsoft.com/office/drawing/2014/main" id="{A0D7A06E-CCF8-410C-9586-A511373E4707}"/>
              </a:ext>
            </a:extLst>
          </p:cNvPr>
          <p:cNvSpPr>
            <a:spLocks noGrp="1"/>
          </p:cNvSpPr>
          <p:nvPr>
            <p:ph type="body" sz="quarter" idx="20" hasCustomPrompt="1"/>
          </p:nvPr>
        </p:nvSpPr>
        <p:spPr>
          <a:xfrm>
            <a:off x="463923" y="5783283"/>
            <a:ext cx="2657505" cy="457200"/>
          </a:xfrm>
        </p:spPr>
        <p:txBody>
          <a:bodyPr>
            <a:noAutofit/>
          </a:bodyPr>
          <a:lstStyle>
            <a:lvl1pPr marL="0" indent="0">
              <a:buFont typeface="Segoe UI" panose="020B0502040204020203" pitchFamily="34" charset="0"/>
              <a:buChar char="​"/>
              <a:defRPr sz="1200" b="1"/>
            </a:lvl1pPr>
            <a:lvl2pPr marL="0" indent="0">
              <a:spcBef>
                <a:spcPts val="300"/>
              </a:spcBef>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29" name="Text Placeholder 28">
            <a:extLst>
              <a:ext uri="{FF2B5EF4-FFF2-40B4-BE49-F238E27FC236}">
                <a16:creationId xmlns:a16="http://schemas.microsoft.com/office/drawing/2014/main" id="{214A6ED8-2710-4561-846F-D93785E98444}"/>
              </a:ext>
            </a:extLst>
          </p:cNvPr>
          <p:cNvSpPr>
            <a:spLocks noGrp="1"/>
          </p:cNvSpPr>
          <p:nvPr>
            <p:ph type="body" sz="quarter" idx="21" hasCustomPrompt="1"/>
          </p:nvPr>
        </p:nvSpPr>
        <p:spPr>
          <a:xfrm>
            <a:off x="6207852" y="5783283"/>
            <a:ext cx="2650922" cy="457200"/>
          </a:xfrm>
        </p:spPr>
        <p:txBody>
          <a:bodyPr>
            <a:noAutofit/>
          </a:bodyPr>
          <a:lstStyle>
            <a:lvl1pPr marL="0" indent="0">
              <a:buFont typeface="Segoe UI" panose="020B0502040204020203" pitchFamily="34" charset="0"/>
              <a:buChar char="​"/>
              <a:defRPr sz="1200" b="1"/>
            </a:lvl1pPr>
            <a:lvl2pPr marL="0" indent="0">
              <a:spcBef>
                <a:spcPts val="300"/>
              </a:spcBef>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14" name="Text Placeholder 13">
            <a:extLst>
              <a:ext uri="{FF2B5EF4-FFF2-40B4-BE49-F238E27FC236}">
                <a16:creationId xmlns:a16="http://schemas.microsoft.com/office/drawing/2014/main" id="{CCD4D9C3-AB61-40F4-B5F3-B30B151D383D}"/>
              </a:ext>
            </a:extLst>
          </p:cNvPr>
          <p:cNvSpPr>
            <a:spLocks noGrp="1"/>
          </p:cNvSpPr>
          <p:nvPr>
            <p:ph type="body" sz="quarter" idx="23" hasCustomPrompt="1"/>
          </p:nvPr>
        </p:nvSpPr>
        <p:spPr>
          <a:xfrm>
            <a:off x="9078719" y="3190303"/>
            <a:ext cx="2656081" cy="457200"/>
          </a:xfrm>
        </p:spPr>
        <p:txBody>
          <a:bodyPr>
            <a:noAutofit/>
          </a:bodyPr>
          <a:lstStyle>
            <a:lvl1pPr marL="0" indent="0">
              <a:buFont typeface="Segoe UI" panose="020B0502040204020203" pitchFamily="34" charset="0"/>
              <a:buChar char="​"/>
              <a:defRPr sz="1200" b="1"/>
            </a:lvl1pPr>
            <a:lvl2pPr marL="0" indent="0">
              <a:spcBef>
                <a:spcPts val="300"/>
              </a:spcBef>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20"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Tree>
    <p:extLst>
      <p:ext uri="{BB962C8B-B14F-4D97-AF65-F5344CB8AC3E}">
        <p14:creationId xmlns:p14="http://schemas.microsoft.com/office/powerpoint/2010/main" val="293538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 Images + Tex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6C52B7D-CB8C-45AE-8244-99EB733ADDD8}"/>
              </a:ext>
            </a:extLst>
          </p:cNvPr>
          <p:cNvSpPr>
            <a:spLocks noGrp="1"/>
          </p:cNvSpPr>
          <p:nvPr>
            <p:ph type="pic" sz="quarter" idx="13"/>
          </p:nvPr>
        </p:nvSpPr>
        <p:spPr>
          <a:xfrm>
            <a:off x="463922" y="1562100"/>
            <a:ext cx="5261429" cy="3552589"/>
          </a:xfrm>
          <a:solidFill>
            <a:schemeClr val="bg1">
              <a:lumMod val="95000"/>
            </a:schemeClr>
          </a:solidFill>
        </p:spPr>
        <p:txBody>
          <a:bodyPr anchor="ctr"/>
          <a:lstStyle>
            <a:lvl1pPr marL="0" indent="0" algn="ctr">
              <a:buNone/>
              <a:defRPr sz="1600"/>
            </a:lvl1pPr>
          </a:lstStyle>
          <a:p>
            <a:r>
              <a:rPr lang="en-US"/>
              <a:t>Click icon to add picture</a:t>
            </a:r>
          </a:p>
        </p:txBody>
      </p:sp>
      <p:sp>
        <p:nvSpPr>
          <p:cNvPr id="9" name="Picture Placeholder 8">
            <a:extLst>
              <a:ext uri="{FF2B5EF4-FFF2-40B4-BE49-F238E27FC236}">
                <a16:creationId xmlns:a16="http://schemas.microsoft.com/office/drawing/2014/main" id="{FB19D1F8-3747-4C18-A8DA-2B3C7B9704B4}"/>
              </a:ext>
            </a:extLst>
          </p:cNvPr>
          <p:cNvSpPr>
            <a:spLocks noGrp="1"/>
          </p:cNvSpPr>
          <p:nvPr>
            <p:ph type="pic" sz="quarter" idx="14"/>
          </p:nvPr>
        </p:nvSpPr>
        <p:spPr>
          <a:xfrm>
            <a:off x="6466649" y="1562100"/>
            <a:ext cx="5261429" cy="3552589"/>
          </a:xfrm>
          <a:solidFill>
            <a:schemeClr val="bg1">
              <a:lumMod val="95000"/>
            </a:schemeClr>
          </a:solidFill>
        </p:spPr>
        <p:txBody>
          <a:bodyPr anchor="ctr"/>
          <a:lstStyle>
            <a:lvl1pPr marL="0" indent="0" algn="ctr">
              <a:buNone/>
              <a:defRPr sz="1600"/>
            </a:lvl1pPr>
          </a:lstStyle>
          <a:p>
            <a:r>
              <a:rPr lang="en-US"/>
              <a:t>Click icon to add picture</a:t>
            </a:r>
          </a:p>
        </p:txBody>
      </p:sp>
      <p:sp>
        <p:nvSpPr>
          <p:cNvPr id="3" name="Footer Placeholder 2">
            <a:extLst>
              <a:ext uri="{FF2B5EF4-FFF2-40B4-BE49-F238E27FC236}">
                <a16:creationId xmlns:a16="http://schemas.microsoft.com/office/drawing/2014/main" id="{D1C654C5-E92B-4B23-9EE5-ED166426E2E9}"/>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78B6F43-E1CD-4E37-AC77-A0333018DD94}"/>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27"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28" name="Text Placeholder 4">
            <a:extLst>
              <a:ext uri="{FF2B5EF4-FFF2-40B4-BE49-F238E27FC236}">
                <a16:creationId xmlns:a16="http://schemas.microsoft.com/office/drawing/2014/main" id="{CD0F583C-2C4B-464B-AC2F-922F6345A0BB}"/>
              </a:ext>
            </a:extLst>
          </p:cNvPr>
          <p:cNvSpPr>
            <a:spLocks noGrp="1"/>
          </p:cNvSpPr>
          <p:nvPr>
            <p:ph type="body" sz="quarter" idx="27" hasCustomPrompt="1"/>
          </p:nvPr>
        </p:nvSpPr>
        <p:spPr>
          <a:xfrm>
            <a:off x="457201" y="5430056"/>
            <a:ext cx="3216274" cy="652166"/>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here to edit text.</a:t>
            </a:r>
          </a:p>
          <a:p>
            <a:pPr lvl="1"/>
            <a:r>
              <a:rPr lang="en-US"/>
              <a:t>Second level of content goes here.</a:t>
            </a:r>
          </a:p>
        </p:txBody>
      </p:sp>
      <p:sp>
        <p:nvSpPr>
          <p:cNvPr id="30" name="Text Placeholder 4">
            <a:extLst>
              <a:ext uri="{FF2B5EF4-FFF2-40B4-BE49-F238E27FC236}">
                <a16:creationId xmlns:a16="http://schemas.microsoft.com/office/drawing/2014/main" id="{CD0F583C-2C4B-464B-AC2F-922F6345A0BB}"/>
              </a:ext>
            </a:extLst>
          </p:cNvPr>
          <p:cNvSpPr>
            <a:spLocks noGrp="1"/>
          </p:cNvSpPr>
          <p:nvPr>
            <p:ph type="body" sz="quarter" idx="29" hasCustomPrompt="1"/>
          </p:nvPr>
        </p:nvSpPr>
        <p:spPr>
          <a:xfrm>
            <a:off x="6468365" y="5430056"/>
            <a:ext cx="3216274" cy="652166"/>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here to edit text.</a:t>
            </a:r>
          </a:p>
          <a:p>
            <a:pPr lvl="1"/>
            <a:r>
              <a:rPr lang="en-US"/>
              <a:t>Second level of content goes here.</a:t>
            </a:r>
          </a:p>
        </p:txBody>
      </p:sp>
    </p:spTree>
    <p:extLst>
      <p:ext uri="{BB962C8B-B14F-4D97-AF65-F5344CB8AC3E}">
        <p14:creationId xmlns:p14="http://schemas.microsoft.com/office/powerpoint/2010/main" val="1784683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 Images + Tex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6C52B7D-CB8C-45AE-8244-99EB733ADDD8}"/>
              </a:ext>
            </a:extLst>
          </p:cNvPr>
          <p:cNvSpPr>
            <a:spLocks noGrp="1"/>
          </p:cNvSpPr>
          <p:nvPr>
            <p:ph type="pic" sz="quarter" idx="13"/>
          </p:nvPr>
        </p:nvSpPr>
        <p:spPr>
          <a:xfrm>
            <a:off x="463923" y="1569089"/>
            <a:ext cx="3209544" cy="2167128"/>
          </a:xfrm>
          <a:solidFill>
            <a:schemeClr val="bg1">
              <a:lumMod val="95000"/>
            </a:schemeClr>
          </a:solidFill>
        </p:spPr>
        <p:txBody>
          <a:bodyPr anchor="ctr"/>
          <a:lstStyle>
            <a:lvl1pPr marL="0" indent="0" algn="ctr">
              <a:buNone/>
              <a:defRPr sz="1600"/>
            </a:lvl1pPr>
          </a:lstStyle>
          <a:p>
            <a:r>
              <a:rPr lang="en-US"/>
              <a:t>Click icon to add picture</a:t>
            </a:r>
          </a:p>
        </p:txBody>
      </p:sp>
      <p:sp>
        <p:nvSpPr>
          <p:cNvPr id="9" name="Picture Placeholder 8">
            <a:extLst>
              <a:ext uri="{FF2B5EF4-FFF2-40B4-BE49-F238E27FC236}">
                <a16:creationId xmlns:a16="http://schemas.microsoft.com/office/drawing/2014/main" id="{FB19D1F8-3747-4C18-A8DA-2B3C7B9704B4}"/>
              </a:ext>
            </a:extLst>
          </p:cNvPr>
          <p:cNvSpPr>
            <a:spLocks noGrp="1"/>
          </p:cNvSpPr>
          <p:nvPr>
            <p:ph type="pic" sz="quarter" idx="14"/>
          </p:nvPr>
        </p:nvSpPr>
        <p:spPr>
          <a:xfrm>
            <a:off x="4486149" y="1569089"/>
            <a:ext cx="3209544" cy="2167128"/>
          </a:xfrm>
          <a:solidFill>
            <a:schemeClr val="bg1">
              <a:lumMod val="95000"/>
            </a:schemeClr>
          </a:solidFill>
        </p:spPr>
        <p:txBody>
          <a:bodyPr anchor="ctr"/>
          <a:lstStyle>
            <a:lvl1pPr marL="0" indent="0" algn="ctr">
              <a:buNone/>
              <a:defRPr sz="1600"/>
            </a:lvl1pPr>
          </a:lstStyle>
          <a:p>
            <a:r>
              <a:rPr lang="en-US"/>
              <a:t>Click icon to add picture</a:t>
            </a:r>
          </a:p>
        </p:txBody>
      </p:sp>
      <p:sp>
        <p:nvSpPr>
          <p:cNvPr id="11" name="Picture Placeholder 10">
            <a:extLst>
              <a:ext uri="{FF2B5EF4-FFF2-40B4-BE49-F238E27FC236}">
                <a16:creationId xmlns:a16="http://schemas.microsoft.com/office/drawing/2014/main" id="{C1190FEF-C886-40E6-B4F2-F6A3094B6740}"/>
              </a:ext>
            </a:extLst>
          </p:cNvPr>
          <p:cNvSpPr>
            <a:spLocks noGrp="1"/>
          </p:cNvSpPr>
          <p:nvPr>
            <p:ph type="pic" sz="quarter" idx="15"/>
          </p:nvPr>
        </p:nvSpPr>
        <p:spPr>
          <a:xfrm>
            <a:off x="8525256" y="1569089"/>
            <a:ext cx="3209544" cy="2167128"/>
          </a:xfrm>
          <a:solidFill>
            <a:schemeClr val="bg1">
              <a:lumMod val="95000"/>
            </a:schemeClr>
          </a:solidFill>
        </p:spPr>
        <p:txBody>
          <a:bodyPr anchor="ctr"/>
          <a:lstStyle>
            <a:lvl1pPr marL="0" indent="0" algn="ctr">
              <a:buNone/>
              <a:defRPr sz="1600"/>
            </a:lvl1pPr>
          </a:lstStyle>
          <a:p>
            <a:r>
              <a:rPr lang="en-US"/>
              <a:t>Click icon to add picture</a:t>
            </a:r>
          </a:p>
        </p:txBody>
      </p:sp>
      <p:sp>
        <p:nvSpPr>
          <p:cNvPr id="3" name="Footer Placeholder 2">
            <a:extLst>
              <a:ext uri="{FF2B5EF4-FFF2-40B4-BE49-F238E27FC236}">
                <a16:creationId xmlns:a16="http://schemas.microsoft.com/office/drawing/2014/main" id="{D1C654C5-E92B-4B23-9EE5-ED166426E2E9}"/>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78B6F43-E1CD-4E37-AC77-A0333018DD94}"/>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27"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28" name="Text Placeholder 4">
            <a:extLst>
              <a:ext uri="{FF2B5EF4-FFF2-40B4-BE49-F238E27FC236}">
                <a16:creationId xmlns:a16="http://schemas.microsoft.com/office/drawing/2014/main" id="{CD0F583C-2C4B-464B-AC2F-922F6345A0BB}"/>
              </a:ext>
            </a:extLst>
          </p:cNvPr>
          <p:cNvSpPr>
            <a:spLocks noGrp="1"/>
          </p:cNvSpPr>
          <p:nvPr>
            <p:ph type="body" sz="quarter" idx="27" hasCustomPrompt="1"/>
          </p:nvPr>
        </p:nvSpPr>
        <p:spPr>
          <a:xfrm>
            <a:off x="457201" y="4043281"/>
            <a:ext cx="3216274" cy="652166"/>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here to edit text.</a:t>
            </a:r>
          </a:p>
          <a:p>
            <a:pPr lvl="1"/>
            <a:r>
              <a:rPr lang="en-US"/>
              <a:t>Second level of content goes here.</a:t>
            </a:r>
          </a:p>
        </p:txBody>
      </p:sp>
      <p:sp>
        <p:nvSpPr>
          <p:cNvPr id="29" name="Text Placeholder 4">
            <a:extLst>
              <a:ext uri="{FF2B5EF4-FFF2-40B4-BE49-F238E27FC236}">
                <a16:creationId xmlns:a16="http://schemas.microsoft.com/office/drawing/2014/main" id="{CD0F583C-2C4B-464B-AC2F-922F6345A0BB}"/>
              </a:ext>
            </a:extLst>
          </p:cNvPr>
          <p:cNvSpPr>
            <a:spLocks noGrp="1"/>
          </p:cNvSpPr>
          <p:nvPr>
            <p:ph type="body" sz="quarter" idx="28" hasCustomPrompt="1"/>
          </p:nvPr>
        </p:nvSpPr>
        <p:spPr>
          <a:xfrm>
            <a:off x="8518526" y="4043281"/>
            <a:ext cx="3216274" cy="652166"/>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here to edit text.</a:t>
            </a:r>
          </a:p>
          <a:p>
            <a:pPr lvl="1"/>
            <a:r>
              <a:rPr lang="en-US"/>
              <a:t>Second level of content goes here.</a:t>
            </a:r>
          </a:p>
        </p:txBody>
      </p:sp>
      <p:sp>
        <p:nvSpPr>
          <p:cNvPr id="30" name="Text Placeholder 4">
            <a:extLst>
              <a:ext uri="{FF2B5EF4-FFF2-40B4-BE49-F238E27FC236}">
                <a16:creationId xmlns:a16="http://schemas.microsoft.com/office/drawing/2014/main" id="{CD0F583C-2C4B-464B-AC2F-922F6345A0BB}"/>
              </a:ext>
            </a:extLst>
          </p:cNvPr>
          <p:cNvSpPr>
            <a:spLocks noGrp="1"/>
          </p:cNvSpPr>
          <p:nvPr>
            <p:ph type="body" sz="quarter" idx="29" hasCustomPrompt="1"/>
          </p:nvPr>
        </p:nvSpPr>
        <p:spPr>
          <a:xfrm>
            <a:off x="4487864" y="4043281"/>
            <a:ext cx="3216274" cy="652166"/>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here to edit text.</a:t>
            </a:r>
          </a:p>
          <a:p>
            <a:pPr lvl="1"/>
            <a:r>
              <a:rPr lang="en-US"/>
              <a:t>Second level of content goes here.</a:t>
            </a:r>
          </a:p>
        </p:txBody>
      </p:sp>
    </p:spTree>
    <p:extLst>
      <p:ext uri="{BB962C8B-B14F-4D97-AF65-F5344CB8AC3E}">
        <p14:creationId xmlns:p14="http://schemas.microsoft.com/office/powerpoint/2010/main" val="124758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 Image + Tex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6C52B7D-CB8C-45AE-8244-99EB733ADDD8}"/>
              </a:ext>
            </a:extLst>
          </p:cNvPr>
          <p:cNvSpPr>
            <a:spLocks noGrp="1"/>
          </p:cNvSpPr>
          <p:nvPr>
            <p:ph type="pic" sz="quarter" idx="13"/>
          </p:nvPr>
        </p:nvSpPr>
        <p:spPr>
          <a:xfrm>
            <a:off x="463923" y="1569407"/>
            <a:ext cx="2474624" cy="2167128"/>
          </a:xfrm>
          <a:solidFill>
            <a:schemeClr val="bg1">
              <a:lumMod val="95000"/>
            </a:schemeClr>
          </a:solidFill>
        </p:spPr>
        <p:txBody>
          <a:bodyPr anchor="ctr"/>
          <a:lstStyle>
            <a:lvl1pPr marL="0" indent="0" algn="ctr">
              <a:buNone/>
              <a:defRPr sz="1600"/>
            </a:lvl1pPr>
          </a:lstStyle>
          <a:p>
            <a:r>
              <a:rPr lang="en-US"/>
              <a:t>Click icon to add picture</a:t>
            </a:r>
          </a:p>
        </p:txBody>
      </p:sp>
      <p:sp>
        <p:nvSpPr>
          <p:cNvPr id="9" name="Picture Placeholder 8">
            <a:extLst>
              <a:ext uri="{FF2B5EF4-FFF2-40B4-BE49-F238E27FC236}">
                <a16:creationId xmlns:a16="http://schemas.microsoft.com/office/drawing/2014/main" id="{FB19D1F8-3747-4C18-A8DA-2B3C7B9704B4}"/>
              </a:ext>
            </a:extLst>
          </p:cNvPr>
          <p:cNvSpPr>
            <a:spLocks noGrp="1"/>
          </p:cNvSpPr>
          <p:nvPr>
            <p:ph type="pic" sz="quarter" idx="14"/>
          </p:nvPr>
        </p:nvSpPr>
        <p:spPr>
          <a:xfrm>
            <a:off x="3396969" y="1569407"/>
            <a:ext cx="2474624" cy="2167128"/>
          </a:xfrm>
          <a:solidFill>
            <a:schemeClr val="bg1">
              <a:lumMod val="95000"/>
            </a:schemeClr>
          </a:solidFill>
        </p:spPr>
        <p:txBody>
          <a:bodyPr anchor="ctr"/>
          <a:lstStyle>
            <a:lvl1pPr marL="0" indent="0" algn="ctr">
              <a:buNone/>
              <a:defRPr sz="1600"/>
            </a:lvl1pPr>
          </a:lstStyle>
          <a:p>
            <a:r>
              <a:rPr lang="en-US"/>
              <a:t>Click icon to add picture</a:t>
            </a:r>
          </a:p>
        </p:txBody>
      </p:sp>
      <p:sp>
        <p:nvSpPr>
          <p:cNvPr id="11" name="Picture Placeholder 10">
            <a:extLst>
              <a:ext uri="{FF2B5EF4-FFF2-40B4-BE49-F238E27FC236}">
                <a16:creationId xmlns:a16="http://schemas.microsoft.com/office/drawing/2014/main" id="{C1190FEF-C886-40E6-B4F2-F6A3094B6740}"/>
              </a:ext>
            </a:extLst>
          </p:cNvPr>
          <p:cNvSpPr>
            <a:spLocks noGrp="1"/>
          </p:cNvSpPr>
          <p:nvPr>
            <p:ph type="pic" sz="quarter" idx="15"/>
          </p:nvPr>
        </p:nvSpPr>
        <p:spPr>
          <a:xfrm>
            <a:off x="6330015" y="1569407"/>
            <a:ext cx="2474624" cy="2167128"/>
          </a:xfrm>
          <a:solidFill>
            <a:schemeClr val="bg1">
              <a:lumMod val="95000"/>
            </a:schemeClr>
          </a:solidFill>
        </p:spPr>
        <p:txBody>
          <a:bodyPr anchor="ctr"/>
          <a:lstStyle>
            <a:lvl1pPr marL="0" indent="0" algn="ctr">
              <a:buNone/>
              <a:defRPr sz="1600"/>
            </a:lvl1pPr>
          </a:lstStyle>
          <a:p>
            <a:r>
              <a:rPr lang="en-US"/>
              <a:t>Click icon to add picture</a:t>
            </a:r>
          </a:p>
        </p:txBody>
      </p:sp>
      <p:sp>
        <p:nvSpPr>
          <p:cNvPr id="3" name="Footer Placeholder 2">
            <a:extLst>
              <a:ext uri="{FF2B5EF4-FFF2-40B4-BE49-F238E27FC236}">
                <a16:creationId xmlns:a16="http://schemas.microsoft.com/office/drawing/2014/main" id="{D1C654C5-E92B-4B23-9EE5-ED166426E2E9}"/>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78B6F43-E1CD-4E37-AC77-A0333018DD94}"/>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8" name="Picture Placeholder 7">
            <a:extLst>
              <a:ext uri="{FF2B5EF4-FFF2-40B4-BE49-F238E27FC236}">
                <a16:creationId xmlns:a16="http://schemas.microsoft.com/office/drawing/2014/main" id="{3DC26918-E609-4AE4-8969-DD806DFC55A3}"/>
              </a:ext>
            </a:extLst>
          </p:cNvPr>
          <p:cNvSpPr>
            <a:spLocks noGrp="1"/>
          </p:cNvSpPr>
          <p:nvPr>
            <p:ph type="pic" sz="quarter" idx="22"/>
          </p:nvPr>
        </p:nvSpPr>
        <p:spPr>
          <a:xfrm>
            <a:off x="9263062" y="1569407"/>
            <a:ext cx="2471738" cy="2166938"/>
          </a:xfrm>
          <a:solidFill>
            <a:schemeClr val="bg1">
              <a:lumMod val="95000"/>
            </a:schemeClr>
          </a:solidFill>
        </p:spPr>
        <p:txBody>
          <a:bodyPr anchor="ctr"/>
          <a:lstStyle>
            <a:lvl1pPr marL="0" indent="0" algn="ctr">
              <a:buNone/>
              <a:defRPr sz="1600"/>
            </a:lvl1pPr>
          </a:lstStyle>
          <a:p>
            <a:r>
              <a:rPr lang="en-US"/>
              <a:t>Click icon to add picture</a:t>
            </a:r>
          </a:p>
        </p:txBody>
      </p:sp>
      <p:sp>
        <p:nvSpPr>
          <p:cNvPr id="27"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29" name="Text Placeholder 4">
            <a:extLst>
              <a:ext uri="{FF2B5EF4-FFF2-40B4-BE49-F238E27FC236}">
                <a16:creationId xmlns:a16="http://schemas.microsoft.com/office/drawing/2014/main" id="{CD0F583C-2C4B-464B-AC2F-922F6345A0BB}"/>
              </a:ext>
            </a:extLst>
          </p:cNvPr>
          <p:cNvSpPr>
            <a:spLocks noGrp="1"/>
          </p:cNvSpPr>
          <p:nvPr>
            <p:ph type="body" sz="quarter" idx="27" hasCustomPrompt="1"/>
          </p:nvPr>
        </p:nvSpPr>
        <p:spPr>
          <a:xfrm>
            <a:off x="3392488" y="4043281"/>
            <a:ext cx="2481346"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here to edit text.</a:t>
            </a:r>
          </a:p>
          <a:p>
            <a:pPr lvl="1"/>
            <a:r>
              <a:rPr lang="en-US"/>
              <a:t>Second level of content goes here.</a:t>
            </a:r>
          </a:p>
        </p:txBody>
      </p:sp>
      <p:sp>
        <p:nvSpPr>
          <p:cNvPr id="30" name="Text Placeholder 4">
            <a:extLst>
              <a:ext uri="{FF2B5EF4-FFF2-40B4-BE49-F238E27FC236}">
                <a16:creationId xmlns:a16="http://schemas.microsoft.com/office/drawing/2014/main" id="{CD0F583C-2C4B-464B-AC2F-922F6345A0BB}"/>
              </a:ext>
            </a:extLst>
          </p:cNvPr>
          <p:cNvSpPr>
            <a:spLocks noGrp="1"/>
          </p:cNvSpPr>
          <p:nvPr>
            <p:ph type="body" sz="quarter" idx="28" hasCustomPrompt="1"/>
          </p:nvPr>
        </p:nvSpPr>
        <p:spPr>
          <a:xfrm>
            <a:off x="6327775" y="4043281"/>
            <a:ext cx="2481346"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here to edit text.</a:t>
            </a:r>
          </a:p>
          <a:p>
            <a:pPr lvl="1"/>
            <a:r>
              <a:rPr lang="en-US"/>
              <a:t>Second level of content goes here.</a:t>
            </a:r>
          </a:p>
        </p:txBody>
      </p:sp>
      <p:sp>
        <p:nvSpPr>
          <p:cNvPr id="31" name="Text Placeholder 4">
            <a:extLst>
              <a:ext uri="{FF2B5EF4-FFF2-40B4-BE49-F238E27FC236}">
                <a16:creationId xmlns:a16="http://schemas.microsoft.com/office/drawing/2014/main" id="{CD0F583C-2C4B-464B-AC2F-922F6345A0BB}"/>
              </a:ext>
            </a:extLst>
          </p:cNvPr>
          <p:cNvSpPr>
            <a:spLocks noGrp="1"/>
          </p:cNvSpPr>
          <p:nvPr>
            <p:ph type="body" sz="quarter" idx="29" hasCustomPrompt="1"/>
          </p:nvPr>
        </p:nvSpPr>
        <p:spPr>
          <a:xfrm>
            <a:off x="9263062" y="4043281"/>
            <a:ext cx="2481346"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here to edit text.</a:t>
            </a:r>
          </a:p>
          <a:p>
            <a:pPr lvl="1"/>
            <a:r>
              <a:rPr lang="en-US"/>
              <a:t>Second level of content goes here.</a:t>
            </a:r>
          </a:p>
        </p:txBody>
      </p:sp>
      <p:sp>
        <p:nvSpPr>
          <p:cNvPr id="32" name="Text Placeholder 4">
            <a:extLst>
              <a:ext uri="{FF2B5EF4-FFF2-40B4-BE49-F238E27FC236}">
                <a16:creationId xmlns:a16="http://schemas.microsoft.com/office/drawing/2014/main" id="{CD0F583C-2C4B-464B-AC2F-922F6345A0BB}"/>
              </a:ext>
            </a:extLst>
          </p:cNvPr>
          <p:cNvSpPr>
            <a:spLocks noGrp="1"/>
          </p:cNvSpPr>
          <p:nvPr>
            <p:ph type="body" sz="quarter" idx="30" hasCustomPrompt="1"/>
          </p:nvPr>
        </p:nvSpPr>
        <p:spPr>
          <a:xfrm>
            <a:off x="457201" y="4043281"/>
            <a:ext cx="2481346"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here to edit text.</a:t>
            </a:r>
          </a:p>
          <a:p>
            <a:pPr lvl="1"/>
            <a:r>
              <a:rPr lang="en-US"/>
              <a:t>Second level of content goes here.</a:t>
            </a:r>
          </a:p>
        </p:txBody>
      </p:sp>
    </p:spTree>
    <p:extLst>
      <p:ext uri="{BB962C8B-B14F-4D97-AF65-F5344CB8AC3E}">
        <p14:creationId xmlns:p14="http://schemas.microsoft.com/office/powerpoint/2010/main" val="3366197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8 Image + Caption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4C87F51-C2B2-404E-851E-E1A26FE77486}"/>
              </a:ext>
            </a:extLst>
          </p:cNvPr>
          <p:cNvSpPr>
            <a:spLocks noGrp="1"/>
          </p:cNvSpPr>
          <p:nvPr>
            <p:ph type="pic" sz="quarter" idx="22"/>
          </p:nvPr>
        </p:nvSpPr>
        <p:spPr>
          <a:xfrm>
            <a:off x="3330566" y="1562100"/>
            <a:ext cx="2651125"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3" name="Picture Placeholder 12">
            <a:extLst>
              <a:ext uri="{FF2B5EF4-FFF2-40B4-BE49-F238E27FC236}">
                <a16:creationId xmlns:a16="http://schemas.microsoft.com/office/drawing/2014/main" id="{BB38B677-63BE-41C3-A85A-68194789BC49}"/>
              </a:ext>
            </a:extLst>
          </p:cNvPr>
          <p:cNvSpPr>
            <a:spLocks noGrp="1"/>
          </p:cNvSpPr>
          <p:nvPr>
            <p:ph type="pic" sz="quarter" idx="13"/>
          </p:nvPr>
        </p:nvSpPr>
        <p:spPr>
          <a:xfrm>
            <a:off x="463923" y="1562100"/>
            <a:ext cx="2652713"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7" name="Picture Placeholder 16">
            <a:extLst>
              <a:ext uri="{FF2B5EF4-FFF2-40B4-BE49-F238E27FC236}">
                <a16:creationId xmlns:a16="http://schemas.microsoft.com/office/drawing/2014/main" id="{43E50AAA-09C8-4232-AAFC-25CF0DCF8117}"/>
              </a:ext>
            </a:extLst>
          </p:cNvPr>
          <p:cNvSpPr>
            <a:spLocks noGrp="1"/>
          </p:cNvSpPr>
          <p:nvPr>
            <p:ph type="pic" sz="quarter" idx="15"/>
          </p:nvPr>
        </p:nvSpPr>
        <p:spPr>
          <a:xfrm>
            <a:off x="3330566" y="4173521"/>
            <a:ext cx="2651125"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3" name="Footer Placeholder 2">
            <a:extLst>
              <a:ext uri="{FF2B5EF4-FFF2-40B4-BE49-F238E27FC236}">
                <a16:creationId xmlns:a16="http://schemas.microsoft.com/office/drawing/2014/main" id="{8702A894-C2ED-42EA-A503-FF3DC02EC835}"/>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8CB5DE37-9923-4B96-A3B0-274B968CD332}"/>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15" name="Picture Placeholder 14">
            <a:extLst>
              <a:ext uri="{FF2B5EF4-FFF2-40B4-BE49-F238E27FC236}">
                <a16:creationId xmlns:a16="http://schemas.microsoft.com/office/drawing/2014/main" id="{1B82AF4A-380E-4B00-8BA8-9C37FB6190D1}"/>
              </a:ext>
            </a:extLst>
          </p:cNvPr>
          <p:cNvSpPr>
            <a:spLocks noGrp="1"/>
          </p:cNvSpPr>
          <p:nvPr>
            <p:ph type="pic" sz="quarter" idx="14"/>
          </p:nvPr>
        </p:nvSpPr>
        <p:spPr>
          <a:xfrm>
            <a:off x="457200" y="4173521"/>
            <a:ext cx="2651125" cy="1462087"/>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5" name="Text Placeholder 24">
            <a:extLst>
              <a:ext uri="{FF2B5EF4-FFF2-40B4-BE49-F238E27FC236}">
                <a16:creationId xmlns:a16="http://schemas.microsoft.com/office/drawing/2014/main" id="{873B81AC-20ED-492F-93D3-867AFE693BA4}"/>
              </a:ext>
            </a:extLst>
          </p:cNvPr>
          <p:cNvSpPr>
            <a:spLocks noGrp="1"/>
          </p:cNvSpPr>
          <p:nvPr>
            <p:ph type="body" sz="quarter" idx="19" hasCustomPrompt="1"/>
          </p:nvPr>
        </p:nvSpPr>
        <p:spPr>
          <a:xfrm>
            <a:off x="463923" y="3190303"/>
            <a:ext cx="2652359" cy="457200"/>
          </a:xfrm>
        </p:spPr>
        <p:txBody>
          <a:bodyPr>
            <a:noAutofit/>
          </a:bodyPr>
          <a:lstStyle>
            <a:lvl1pPr marL="0" indent="0">
              <a:buFont typeface="Segoe UI" panose="020B0502040204020203" pitchFamily="34" charset="0"/>
              <a:buChar char="​"/>
              <a:defRPr sz="1200" b="1"/>
            </a:lvl1pPr>
            <a:lvl2pPr marL="0" indent="0">
              <a:spcBef>
                <a:spcPts val="0"/>
              </a:spcBef>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a:p>
            <a:pPr lvl="2"/>
            <a:endParaRPr lang="en-US"/>
          </a:p>
        </p:txBody>
      </p:sp>
      <p:sp>
        <p:nvSpPr>
          <p:cNvPr id="27" name="Text Placeholder 26">
            <a:extLst>
              <a:ext uri="{FF2B5EF4-FFF2-40B4-BE49-F238E27FC236}">
                <a16:creationId xmlns:a16="http://schemas.microsoft.com/office/drawing/2014/main" id="{A0D7A06E-CCF8-410C-9586-A511373E4707}"/>
              </a:ext>
            </a:extLst>
          </p:cNvPr>
          <p:cNvSpPr>
            <a:spLocks noGrp="1"/>
          </p:cNvSpPr>
          <p:nvPr>
            <p:ph type="body" sz="quarter" idx="20" hasCustomPrompt="1"/>
          </p:nvPr>
        </p:nvSpPr>
        <p:spPr>
          <a:xfrm>
            <a:off x="463923" y="5783283"/>
            <a:ext cx="2657505"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29" name="Text Placeholder 28">
            <a:extLst>
              <a:ext uri="{FF2B5EF4-FFF2-40B4-BE49-F238E27FC236}">
                <a16:creationId xmlns:a16="http://schemas.microsoft.com/office/drawing/2014/main" id="{214A6ED8-2710-4561-846F-D93785E98444}"/>
              </a:ext>
            </a:extLst>
          </p:cNvPr>
          <p:cNvSpPr>
            <a:spLocks noGrp="1"/>
          </p:cNvSpPr>
          <p:nvPr>
            <p:ph type="body" sz="quarter" idx="21" hasCustomPrompt="1"/>
          </p:nvPr>
        </p:nvSpPr>
        <p:spPr>
          <a:xfrm>
            <a:off x="3330566" y="5783283"/>
            <a:ext cx="2650922"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14" name="Text Placeholder 13">
            <a:extLst>
              <a:ext uri="{FF2B5EF4-FFF2-40B4-BE49-F238E27FC236}">
                <a16:creationId xmlns:a16="http://schemas.microsoft.com/office/drawing/2014/main" id="{CCD4D9C3-AB61-40F4-B5F3-B30B151D383D}"/>
              </a:ext>
            </a:extLst>
          </p:cNvPr>
          <p:cNvSpPr>
            <a:spLocks noGrp="1"/>
          </p:cNvSpPr>
          <p:nvPr>
            <p:ph type="body" sz="quarter" idx="23" hasCustomPrompt="1"/>
          </p:nvPr>
        </p:nvSpPr>
        <p:spPr>
          <a:xfrm>
            <a:off x="3330566" y="3190303"/>
            <a:ext cx="2656081"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12" name="Picture Placeholder 11">
            <a:extLst>
              <a:ext uri="{FF2B5EF4-FFF2-40B4-BE49-F238E27FC236}">
                <a16:creationId xmlns:a16="http://schemas.microsoft.com/office/drawing/2014/main" id="{CFDE961C-5591-4869-A872-59C122D7376A}"/>
              </a:ext>
            </a:extLst>
          </p:cNvPr>
          <p:cNvSpPr>
            <a:spLocks noGrp="1"/>
          </p:cNvSpPr>
          <p:nvPr>
            <p:ph type="pic" sz="quarter" idx="24"/>
          </p:nvPr>
        </p:nvSpPr>
        <p:spPr>
          <a:xfrm>
            <a:off x="6203932" y="1562100"/>
            <a:ext cx="2651125"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2" name="Picture Placeholder 21">
            <a:extLst>
              <a:ext uri="{FF2B5EF4-FFF2-40B4-BE49-F238E27FC236}">
                <a16:creationId xmlns:a16="http://schemas.microsoft.com/office/drawing/2014/main" id="{7FEC4FFB-3285-4A40-ABC2-1338ED1CF5D0}"/>
              </a:ext>
            </a:extLst>
          </p:cNvPr>
          <p:cNvSpPr>
            <a:spLocks noGrp="1"/>
          </p:cNvSpPr>
          <p:nvPr>
            <p:ph type="pic" sz="quarter" idx="25"/>
          </p:nvPr>
        </p:nvSpPr>
        <p:spPr>
          <a:xfrm>
            <a:off x="9075709" y="1562100"/>
            <a:ext cx="2651125"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4" name="Picture Placeholder 23">
            <a:extLst>
              <a:ext uri="{FF2B5EF4-FFF2-40B4-BE49-F238E27FC236}">
                <a16:creationId xmlns:a16="http://schemas.microsoft.com/office/drawing/2014/main" id="{691B1E14-6330-4F3F-B771-EABDED4556AA}"/>
              </a:ext>
            </a:extLst>
          </p:cNvPr>
          <p:cNvSpPr>
            <a:spLocks noGrp="1"/>
          </p:cNvSpPr>
          <p:nvPr>
            <p:ph type="pic" sz="quarter" idx="26"/>
          </p:nvPr>
        </p:nvSpPr>
        <p:spPr>
          <a:xfrm>
            <a:off x="6203932" y="4173521"/>
            <a:ext cx="2651125"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8" name="Picture Placeholder 27">
            <a:extLst>
              <a:ext uri="{FF2B5EF4-FFF2-40B4-BE49-F238E27FC236}">
                <a16:creationId xmlns:a16="http://schemas.microsoft.com/office/drawing/2014/main" id="{6A0A5ADE-6585-4E74-8A84-35F8BF491ECE}"/>
              </a:ext>
            </a:extLst>
          </p:cNvPr>
          <p:cNvSpPr>
            <a:spLocks noGrp="1"/>
          </p:cNvSpPr>
          <p:nvPr>
            <p:ph type="pic" sz="quarter" idx="27"/>
          </p:nvPr>
        </p:nvSpPr>
        <p:spPr>
          <a:xfrm>
            <a:off x="9075709" y="4173521"/>
            <a:ext cx="2649537"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31" name="Text Placeholder 30">
            <a:extLst>
              <a:ext uri="{FF2B5EF4-FFF2-40B4-BE49-F238E27FC236}">
                <a16:creationId xmlns:a16="http://schemas.microsoft.com/office/drawing/2014/main" id="{47DBD166-5D8E-4EA0-BB9C-4673983CEA59}"/>
              </a:ext>
            </a:extLst>
          </p:cNvPr>
          <p:cNvSpPr>
            <a:spLocks noGrp="1"/>
          </p:cNvSpPr>
          <p:nvPr>
            <p:ph type="body" sz="quarter" idx="28" hasCustomPrompt="1"/>
          </p:nvPr>
        </p:nvSpPr>
        <p:spPr>
          <a:xfrm>
            <a:off x="6203932" y="3200400"/>
            <a:ext cx="2644542" cy="457200"/>
          </a:xfrm>
        </p:spPr>
        <p:txBody>
          <a:bodyPr>
            <a:noAutofit/>
          </a:bodyPr>
          <a:lstStyle>
            <a:lvl1pPr marL="0" indent="0">
              <a:buFont typeface="Segoe UI" panose="020B0502040204020203" pitchFamily="34" charset="0"/>
              <a:buChar char="​"/>
              <a:tabLst/>
              <a:defRPr sz="1200" b="1"/>
            </a:lvl1pPr>
            <a:lvl2pPr marL="0" indent="0">
              <a:buFont typeface="Segoe UI" panose="020B0502040204020203" pitchFamily="34" charset="0"/>
              <a:buChar char="​"/>
              <a:tabLst/>
              <a:defRPr sz="1200"/>
            </a:lvl2pPr>
            <a:lvl3pPr marL="0" indent="0">
              <a:buFont typeface="Segoe UI" panose="020B0502040204020203" pitchFamily="34" charset="0"/>
              <a:buChar char="​"/>
              <a:tabLst/>
              <a:defRPr sz="1200"/>
            </a:lvl3pPr>
            <a:lvl4pPr marL="0" indent="0">
              <a:buFont typeface="Segoe UI" panose="020B0502040204020203" pitchFamily="34" charset="0"/>
              <a:buChar char="​"/>
              <a:tabLst/>
              <a:defRPr sz="1200"/>
            </a:lvl4pPr>
            <a:lvl5pPr marL="0" indent="0">
              <a:buFont typeface="Segoe UI" panose="020B0502040204020203" pitchFamily="34" charset="0"/>
              <a:buChar char="​"/>
              <a:tabLst/>
              <a:defRPr sz="1200"/>
            </a:lvl5pPr>
          </a:lstStyle>
          <a:p>
            <a:pPr lvl="0"/>
            <a:r>
              <a:rPr lang="en-US"/>
              <a:t>Click to insert name (hit enter, then tab for level 2)</a:t>
            </a:r>
          </a:p>
          <a:p>
            <a:pPr lvl="1"/>
            <a:r>
              <a:rPr lang="en-US"/>
              <a:t>Second level</a:t>
            </a:r>
          </a:p>
        </p:txBody>
      </p:sp>
      <p:sp>
        <p:nvSpPr>
          <p:cNvPr id="33" name="Text Placeholder 32">
            <a:extLst>
              <a:ext uri="{FF2B5EF4-FFF2-40B4-BE49-F238E27FC236}">
                <a16:creationId xmlns:a16="http://schemas.microsoft.com/office/drawing/2014/main" id="{2B2F2EC8-ACEC-4BBD-85C2-0EE9A2DB2B43}"/>
              </a:ext>
            </a:extLst>
          </p:cNvPr>
          <p:cNvSpPr>
            <a:spLocks noGrp="1"/>
          </p:cNvSpPr>
          <p:nvPr>
            <p:ph type="body" sz="quarter" idx="29" hasCustomPrompt="1"/>
          </p:nvPr>
        </p:nvSpPr>
        <p:spPr>
          <a:xfrm>
            <a:off x="9075709" y="3190303"/>
            <a:ext cx="2651125"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35" name="Text Placeholder 34">
            <a:extLst>
              <a:ext uri="{FF2B5EF4-FFF2-40B4-BE49-F238E27FC236}">
                <a16:creationId xmlns:a16="http://schemas.microsoft.com/office/drawing/2014/main" id="{281648AB-4249-4807-8335-972931499E2D}"/>
              </a:ext>
            </a:extLst>
          </p:cNvPr>
          <p:cNvSpPr>
            <a:spLocks noGrp="1"/>
          </p:cNvSpPr>
          <p:nvPr>
            <p:ph type="body" sz="quarter" idx="30" hasCustomPrompt="1"/>
          </p:nvPr>
        </p:nvSpPr>
        <p:spPr>
          <a:xfrm>
            <a:off x="6203932" y="5783246"/>
            <a:ext cx="2651125"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a:p>
            <a:pPr lvl="2"/>
            <a:endParaRPr lang="en-US"/>
          </a:p>
        </p:txBody>
      </p:sp>
      <p:sp>
        <p:nvSpPr>
          <p:cNvPr id="37" name="Text Placeholder 36">
            <a:extLst>
              <a:ext uri="{FF2B5EF4-FFF2-40B4-BE49-F238E27FC236}">
                <a16:creationId xmlns:a16="http://schemas.microsoft.com/office/drawing/2014/main" id="{9B635869-3C95-48AF-9861-EF31790FCB98}"/>
              </a:ext>
            </a:extLst>
          </p:cNvPr>
          <p:cNvSpPr>
            <a:spLocks noGrp="1"/>
          </p:cNvSpPr>
          <p:nvPr>
            <p:ph type="body" sz="quarter" idx="31" hasCustomPrompt="1"/>
          </p:nvPr>
        </p:nvSpPr>
        <p:spPr>
          <a:xfrm>
            <a:off x="9075709" y="5764196"/>
            <a:ext cx="2643188" cy="47625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36"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Tree>
    <p:extLst>
      <p:ext uri="{BB962C8B-B14F-4D97-AF65-F5344CB8AC3E}">
        <p14:creationId xmlns:p14="http://schemas.microsoft.com/office/powerpoint/2010/main" val="793712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0 Image + Caption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4C87F51-C2B2-404E-851E-E1A26FE77486}"/>
              </a:ext>
            </a:extLst>
          </p:cNvPr>
          <p:cNvSpPr>
            <a:spLocks noGrp="1"/>
          </p:cNvSpPr>
          <p:nvPr>
            <p:ph type="pic" sz="quarter" idx="22"/>
          </p:nvPr>
        </p:nvSpPr>
        <p:spPr>
          <a:xfrm>
            <a:off x="2771450" y="1562100"/>
            <a:ext cx="2044447"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3" name="Picture Placeholder 12">
            <a:extLst>
              <a:ext uri="{FF2B5EF4-FFF2-40B4-BE49-F238E27FC236}">
                <a16:creationId xmlns:a16="http://schemas.microsoft.com/office/drawing/2014/main" id="{BB38B677-63BE-41C3-A85A-68194789BC49}"/>
              </a:ext>
            </a:extLst>
          </p:cNvPr>
          <p:cNvSpPr>
            <a:spLocks noGrp="1"/>
          </p:cNvSpPr>
          <p:nvPr>
            <p:ph type="pic" sz="quarter" idx="13"/>
          </p:nvPr>
        </p:nvSpPr>
        <p:spPr>
          <a:xfrm>
            <a:off x="463924" y="1562100"/>
            <a:ext cx="2045672"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7" name="Picture Placeholder 16">
            <a:extLst>
              <a:ext uri="{FF2B5EF4-FFF2-40B4-BE49-F238E27FC236}">
                <a16:creationId xmlns:a16="http://schemas.microsoft.com/office/drawing/2014/main" id="{43E50AAA-09C8-4232-AAFC-25CF0DCF8117}"/>
              </a:ext>
            </a:extLst>
          </p:cNvPr>
          <p:cNvSpPr>
            <a:spLocks noGrp="1"/>
          </p:cNvSpPr>
          <p:nvPr>
            <p:ph type="pic" sz="quarter" idx="15"/>
          </p:nvPr>
        </p:nvSpPr>
        <p:spPr>
          <a:xfrm>
            <a:off x="2778606" y="4173521"/>
            <a:ext cx="2044447"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3" name="Footer Placeholder 2">
            <a:extLst>
              <a:ext uri="{FF2B5EF4-FFF2-40B4-BE49-F238E27FC236}">
                <a16:creationId xmlns:a16="http://schemas.microsoft.com/office/drawing/2014/main" id="{8702A894-C2ED-42EA-A503-FF3DC02EC835}"/>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8CB5DE37-9923-4B96-A3B0-274B968CD332}"/>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15" name="Picture Placeholder 14">
            <a:extLst>
              <a:ext uri="{FF2B5EF4-FFF2-40B4-BE49-F238E27FC236}">
                <a16:creationId xmlns:a16="http://schemas.microsoft.com/office/drawing/2014/main" id="{1B82AF4A-380E-4B00-8BA8-9C37FB6190D1}"/>
              </a:ext>
            </a:extLst>
          </p:cNvPr>
          <p:cNvSpPr>
            <a:spLocks noGrp="1"/>
          </p:cNvSpPr>
          <p:nvPr>
            <p:ph type="pic" sz="quarter" idx="14"/>
          </p:nvPr>
        </p:nvSpPr>
        <p:spPr>
          <a:xfrm>
            <a:off x="457200" y="4173521"/>
            <a:ext cx="2045671" cy="1462087"/>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5" name="Text Placeholder 24">
            <a:extLst>
              <a:ext uri="{FF2B5EF4-FFF2-40B4-BE49-F238E27FC236}">
                <a16:creationId xmlns:a16="http://schemas.microsoft.com/office/drawing/2014/main" id="{873B81AC-20ED-492F-93D3-867AFE693BA4}"/>
              </a:ext>
            </a:extLst>
          </p:cNvPr>
          <p:cNvSpPr>
            <a:spLocks noGrp="1"/>
          </p:cNvSpPr>
          <p:nvPr>
            <p:ph type="body" sz="quarter" idx="19" hasCustomPrompt="1"/>
          </p:nvPr>
        </p:nvSpPr>
        <p:spPr>
          <a:xfrm>
            <a:off x="463924" y="3190303"/>
            <a:ext cx="2030568" cy="457200"/>
          </a:xfrm>
        </p:spPr>
        <p:txBody>
          <a:bodyPr>
            <a:noAutofit/>
          </a:bodyPr>
          <a:lstStyle>
            <a:lvl1pPr marL="0" indent="0">
              <a:buFont typeface="Segoe UI" panose="020B0502040204020203" pitchFamily="34" charset="0"/>
              <a:buChar char="​"/>
              <a:defRPr sz="1200" b="1"/>
            </a:lvl1pPr>
            <a:lvl2pPr marL="0" indent="0">
              <a:spcBef>
                <a:spcPts val="0"/>
              </a:spcBef>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a:p>
            <a:pPr lvl="2"/>
            <a:endParaRPr lang="en-US"/>
          </a:p>
        </p:txBody>
      </p:sp>
      <p:sp>
        <p:nvSpPr>
          <p:cNvPr id="27" name="Text Placeholder 26">
            <a:extLst>
              <a:ext uri="{FF2B5EF4-FFF2-40B4-BE49-F238E27FC236}">
                <a16:creationId xmlns:a16="http://schemas.microsoft.com/office/drawing/2014/main" id="{A0D7A06E-CCF8-410C-9586-A511373E4707}"/>
              </a:ext>
            </a:extLst>
          </p:cNvPr>
          <p:cNvSpPr>
            <a:spLocks noGrp="1"/>
          </p:cNvSpPr>
          <p:nvPr>
            <p:ph type="body" sz="quarter" idx="20" hasCustomPrompt="1"/>
          </p:nvPr>
        </p:nvSpPr>
        <p:spPr>
          <a:xfrm>
            <a:off x="463924" y="5783283"/>
            <a:ext cx="2038948"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29" name="Text Placeholder 28">
            <a:extLst>
              <a:ext uri="{FF2B5EF4-FFF2-40B4-BE49-F238E27FC236}">
                <a16:creationId xmlns:a16="http://schemas.microsoft.com/office/drawing/2014/main" id="{214A6ED8-2710-4561-846F-D93785E98444}"/>
              </a:ext>
            </a:extLst>
          </p:cNvPr>
          <p:cNvSpPr>
            <a:spLocks noGrp="1"/>
          </p:cNvSpPr>
          <p:nvPr>
            <p:ph type="body" sz="quarter" idx="21" hasCustomPrompt="1"/>
          </p:nvPr>
        </p:nvSpPr>
        <p:spPr>
          <a:xfrm>
            <a:off x="2778606" y="5783283"/>
            <a:ext cx="2044447"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14" name="Text Placeholder 13">
            <a:extLst>
              <a:ext uri="{FF2B5EF4-FFF2-40B4-BE49-F238E27FC236}">
                <a16:creationId xmlns:a16="http://schemas.microsoft.com/office/drawing/2014/main" id="{CCD4D9C3-AB61-40F4-B5F3-B30B151D383D}"/>
              </a:ext>
            </a:extLst>
          </p:cNvPr>
          <p:cNvSpPr>
            <a:spLocks noGrp="1"/>
          </p:cNvSpPr>
          <p:nvPr>
            <p:ph type="body" sz="quarter" idx="23" hasCustomPrompt="1"/>
          </p:nvPr>
        </p:nvSpPr>
        <p:spPr>
          <a:xfrm>
            <a:off x="2771450" y="3190303"/>
            <a:ext cx="2044447"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12" name="Picture Placeholder 11">
            <a:extLst>
              <a:ext uri="{FF2B5EF4-FFF2-40B4-BE49-F238E27FC236}">
                <a16:creationId xmlns:a16="http://schemas.microsoft.com/office/drawing/2014/main" id="{CFDE961C-5591-4869-A872-59C122D7376A}"/>
              </a:ext>
            </a:extLst>
          </p:cNvPr>
          <p:cNvSpPr>
            <a:spLocks noGrp="1"/>
          </p:cNvSpPr>
          <p:nvPr>
            <p:ph type="pic" sz="quarter" idx="24"/>
          </p:nvPr>
        </p:nvSpPr>
        <p:spPr>
          <a:xfrm>
            <a:off x="5077751" y="1562100"/>
            <a:ext cx="2044447"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2" name="Picture Placeholder 21">
            <a:extLst>
              <a:ext uri="{FF2B5EF4-FFF2-40B4-BE49-F238E27FC236}">
                <a16:creationId xmlns:a16="http://schemas.microsoft.com/office/drawing/2014/main" id="{7FEC4FFB-3285-4A40-ABC2-1338ED1CF5D0}"/>
              </a:ext>
            </a:extLst>
          </p:cNvPr>
          <p:cNvSpPr>
            <a:spLocks noGrp="1"/>
          </p:cNvSpPr>
          <p:nvPr>
            <p:ph type="pic" sz="quarter" idx="25"/>
          </p:nvPr>
        </p:nvSpPr>
        <p:spPr>
          <a:xfrm>
            <a:off x="7384052" y="1562100"/>
            <a:ext cx="2044447"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4" name="Picture Placeholder 23">
            <a:extLst>
              <a:ext uri="{FF2B5EF4-FFF2-40B4-BE49-F238E27FC236}">
                <a16:creationId xmlns:a16="http://schemas.microsoft.com/office/drawing/2014/main" id="{691B1E14-6330-4F3F-B771-EABDED4556AA}"/>
              </a:ext>
            </a:extLst>
          </p:cNvPr>
          <p:cNvSpPr>
            <a:spLocks noGrp="1"/>
          </p:cNvSpPr>
          <p:nvPr>
            <p:ph type="pic" sz="quarter" idx="26"/>
          </p:nvPr>
        </p:nvSpPr>
        <p:spPr>
          <a:xfrm>
            <a:off x="5092855" y="4173521"/>
            <a:ext cx="2044446"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8" name="Picture Placeholder 27">
            <a:extLst>
              <a:ext uri="{FF2B5EF4-FFF2-40B4-BE49-F238E27FC236}">
                <a16:creationId xmlns:a16="http://schemas.microsoft.com/office/drawing/2014/main" id="{6A0A5ADE-6585-4E74-8A84-35F8BF491ECE}"/>
              </a:ext>
            </a:extLst>
          </p:cNvPr>
          <p:cNvSpPr>
            <a:spLocks noGrp="1"/>
          </p:cNvSpPr>
          <p:nvPr>
            <p:ph type="pic" sz="quarter" idx="27"/>
          </p:nvPr>
        </p:nvSpPr>
        <p:spPr>
          <a:xfrm>
            <a:off x="7384052" y="4173521"/>
            <a:ext cx="2048256"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31" name="Text Placeholder 30">
            <a:extLst>
              <a:ext uri="{FF2B5EF4-FFF2-40B4-BE49-F238E27FC236}">
                <a16:creationId xmlns:a16="http://schemas.microsoft.com/office/drawing/2014/main" id="{47DBD166-5D8E-4EA0-BB9C-4673983CEA59}"/>
              </a:ext>
            </a:extLst>
          </p:cNvPr>
          <p:cNvSpPr>
            <a:spLocks noGrp="1"/>
          </p:cNvSpPr>
          <p:nvPr>
            <p:ph type="body" sz="quarter" idx="28" hasCustomPrompt="1"/>
          </p:nvPr>
        </p:nvSpPr>
        <p:spPr>
          <a:xfrm>
            <a:off x="5092855" y="3200400"/>
            <a:ext cx="2044447" cy="457200"/>
          </a:xfrm>
        </p:spPr>
        <p:txBody>
          <a:bodyPr>
            <a:noAutofit/>
          </a:bodyPr>
          <a:lstStyle>
            <a:lvl1pPr marL="0" indent="0">
              <a:buFont typeface="Segoe UI" panose="020B0502040204020203" pitchFamily="34" charset="0"/>
              <a:buChar char="​"/>
              <a:tabLst/>
              <a:defRPr sz="1200" b="1"/>
            </a:lvl1pPr>
            <a:lvl2pPr marL="0" indent="0">
              <a:buFont typeface="Segoe UI" panose="020B0502040204020203" pitchFamily="34" charset="0"/>
              <a:buChar char="​"/>
              <a:tabLst/>
              <a:defRPr sz="1200"/>
            </a:lvl2pPr>
            <a:lvl3pPr marL="0" indent="0">
              <a:buFont typeface="Segoe UI" panose="020B0502040204020203" pitchFamily="34" charset="0"/>
              <a:buChar char="​"/>
              <a:tabLst/>
              <a:defRPr sz="1200"/>
            </a:lvl3pPr>
            <a:lvl4pPr marL="0" indent="0">
              <a:buFont typeface="Segoe UI" panose="020B0502040204020203" pitchFamily="34" charset="0"/>
              <a:buChar char="​"/>
              <a:tabLst/>
              <a:defRPr sz="1200"/>
            </a:lvl4pPr>
            <a:lvl5pPr marL="0" indent="0">
              <a:buFont typeface="Segoe UI" panose="020B0502040204020203" pitchFamily="34" charset="0"/>
              <a:buChar char="​"/>
              <a:tabLst/>
              <a:defRPr sz="1200"/>
            </a:lvl5pPr>
          </a:lstStyle>
          <a:p>
            <a:pPr lvl="0"/>
            <a:r>
              <a:rPr lang="en-US"/>
              <a:t>Click to insert name (hit enter, then tab for level 2)</a:t>
            </a:r>
          </a:p>
          <a:p>
            <a:pPr lvl="1"/>
            <a:r>
              <a:rPr lang="en-US"/>
              <a:t>Second level</a:t>
            </a:r>
          </a:p>
        </p:txBody>
      </p:sp>
      <p:sp>
        <p:nvSpPr>
          <p:cNvPr id="33" name="Text Placeholder 32">
            <a:extLst>
              <a:ext uri="{FF2B5EF4-FFF2-40B4-BE49-F238E27FC236}">
                <a16:creationId xmlns:a16="http://schemas.microsoft.com/office/drawing/2014/main" id="{2B2F2EC8-ACEC-4BBD-85C2-0EE9A2DB2B43}"/>
              </a:ext>
            </a:extLst>
          </p:cNvPr>
          <p:cNvSpPr>
            <a:spLocks noGrp="1"/>
          </p:cNvSpPr>
          <p:nvPr>
            <p:ph type="body" sz="quarter" idx="29" hasCustomPrompt="1"/>
          </p:nvPr>
        </p:nvSpPr>
        <p:spPr>
          <a:xfrm>
            <a:off x="7387888" y="3190303"/>
            <a:ext cx="2040611"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35" name="Text Placeholder 34">
            <a:extLst>
              <a:ext uri="{FF2B5EF4-FFF2-40B4-BE49-F238E27FC236}">
                <a16:creationId xmlns:a16="http://schemas.microsoft.com/office/drawing/2014/main" id="{281648AB-4249-4807-8335-972931499E2D}"/>
              </a:ext>
            </a:extLst>
          </p:cNvPr>
          <p:cNvSpPr>
            <a:spLocks noGrp="1"/>
          </p:cNvSpPr>
          <p:nvPr>
            <p:ph type="body" sz="quarter" idx="30" hasCustomPrompt="1"/>
          </p:nvPr>
        </p:nvSpPr>
        <p:spPr>
          <a:xfrm>
            <a:off x="5092855" y="5783246"/>
            <a:ext cx="2038949"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a:p>
            <a:pPr lvl="2"/>
            <a:endParaRPr lang="en-US"/>
          </a:p>
        </p:txBody>
      </p:sp>
      <p:sp>
        <p:nvSpPr>
          <p:cNvPr id="37" name="Text Placeholder 36">
            <a:extLst>
              <a:ext uri="{FF2B5EF4-FFF2-40B4-BE49-F238E27FC236}">
                <a16:creationId xmlns:a16="http://schemas.microsoft.com/office/drawing/2014/main" id="{9B635869-3C95-48AF-9861-EF31790FCB98}"/>
              </a:ext>
            </a:extLst>
          </p:cNvPr>
          <p:cNvSpPr>
            <a:spLocks noGrp="1"/>
          </p:cNvSpPr>
          <p:nvPr>
            <p:ph type="body" sz="quarter" idx="31" hasCustomPrompt="1"/>
          </p:nvPr>
        </p:nvSpPr>
        <p:spPr>
          <a:xfrm>
            <a:off x="7384052" y="5764196"/>
            <a:ext cx="2048256" cy="47625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36"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2" name="Picture Placeholder 21">
            <a:extLst>
              <a:ext uri="{FF2B5EF4-FFF2-40B4-BE49-F238E27FC236}">
                <a16:creationId xmlns:a16="http://schemas.microsoft.com/office/drawing/2014/main" id="{18BD7A1A-3875-B76E-AC5B-C1E0EF7FC56E}"/>
              </a:ext>
            </a:extLst>
          </p:cNvPr>
          <p:cNvSpPr>
            <a:spLocks noGrp="1"/>
          </p:cNvSpPr>
          <p:nvPr>
            <p:ph type="pic" sz="quarter" idx="32"/>
          </p:nvPr>
        </p:nvSpPr>
        <p:spPr>
          <a:xfrm>
            <a:off x="9690353" y="1562100"/>
            <a:ext cx="2044447"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5" name="Text Placeholder 32">
            <a:extLst>
              <a:ext uri="{FF2B5EF4-FFF2-40B4-BE49-F238E27FC236}">
                <a16:creationId xmlns:a16="http://schemas.microsoft.com/office/drawing/2014/main" id="{0568BBEA-3D82-63B4-20FB-CEE34685526E}"/>
              </a:ext>
            </a:extLst>
          </p:cNvPr>
          <p:cNvSpPr>
            <a:spLocks noGrp="1"/>
          </p:cNvSpPr>
          <p:nvPr>
            <p:ph type="body" sz="quarter" idx="33" hasCustomPrompt="1"/>
          </p:nvPr>
        </p:nvSpPr>
        <p:spPr>
          <a:xfrm>
            <a:off x="9690353" y="3190303"/>
            <a:ext cx="2040611"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6" name="Picture Placeholder 27">
            <a:extLst>
              <a:ext uri="{FF2B5EF4-FFF2-40B4-BE49-F238E27FC236}">
                <a16:creationId xmlns:a16="http://schemas.microsoft.com/office/drawing/2014/main" id="{662AD6B2-7C7A-F57F-0F11-ED1E206D40EC}"/>
              </a:ext>
            </a:extLst>
          </p:cNvPr>
          <p:cNvSpPr>
            <a:spLocks noGrp="1"/>
          </p:cNvSpPr>
          <p:nvPr>
            <p:ph type="pic" sz="quarter" idx="34"/>
          </p:nvPr>
        </p:nvSpPr>
        <p:spPr>
          <a:xfrm>
            <a:off x="9690353" y="4173521"/>
            <a:ext cx="2048256"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7" name="Text Placeholder 36">
            <a:extLst>
              <a:ext uri="{FF2B5EF4-FFF2-40B4-BE49-F238E27FC236}">
                <a16:creationId xmlns:a16="http://schemas.microsoft.com/office/drawing/2014/main" id="{D026AB84-023C-BB8D-F987-CC4DCAE8352F}"/>
              </a:ext>
            </a:extLst>
          </p:cNvPr>
          <p:cNvSpPr>
            <a:spLocks noGrp="1"/>
          </p:cNvSpPr>
          <p:nvPr>
            <p:ph type="body" sz="quarter" idx="35" hasCustomPrompt="1"/>
          </p:nvPr>
        </p:nvSpPr>
        <p:spPr>
          <a:xfrm>
            <a:off x="9684556" y="5764196"/>
            <a:ext cx="2048256" cy="47625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Tree>
    <p:extLst>
      <p:ext uri="{BB962C8B-B14F-4D97-AF65-F5344CB8AC3E}">
        <p14:creationId xmlns:p14="http://schemas.microsoft.com/office/powerpoint/2010/main" val="3102395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2 Image + Caption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4C87F51-C2B2-404E-851E-E1A26FE77486}"/>
              </a:ext>
            </a:extLst>
          </p:cNvPr>
          <p:cNvSpPr>
            <a:spLocks noGrp="1"/>
          </p:cNvSpPr>
          <p:nvPr>
            <p:ph type="pic" sz="quarter" idx="22"/>
          </p:nvPr>
        </p:nvSpPr>
        <p:spPr>
          <a:xfrm>
            <a:off x="2389440" y="1562100"/>
            <a:ext cx="1640506"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3" name="Picture Placeholder 12">
            <a:extLst>
              <a:ext uri="{FF2B5EF4-FFF2-40B4-BE49-F238E27FC236}">
                <a16:creationId xmlns:a16="http://schemas.microsoft.com/office/drawing/2014/main" id="{BB38B677-63BE-41C3-A85A-68194789BC49}"/>
              </a:ext>
            </a:extLst>
          </p:cNvPr>
          <p:cNvSpPr>
            <a:spLocks noGrp="1"/>
          </p:cNvSpPr>
          <p:nvPr>
            <p:ph type="pic" sz="quarter" idx="13"/>
          </p:nvPr>
        </p:nvSpPr>
        <p:spPr>
          <a:xfrm>
            <a:off x="463924" y="1562100"/>
            <a:ext cx="1641489"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7" name="Picture Placeholder 16">
            <a:extLst>
              <a:ext uri="{FF2B5EF4-FFF2-40B4-BE49-F238E27FC236}">
                <a16:creationId xmlns:a16="http://schemas.microsoft.com/office/drawing/2014/main" id="{43E50AAA-09C8-4232-AAFC-25CF0DCF8117}"/>
              </a:ext>
            </a:extLst>
          </p:cNvPr>
          <p:cNvSpPr>
            <a:spLocks noGrp="1"/>
          </p:cNvSpPr>
          <p:nvPr>
            <p:ph type="pic" sz="quarter" idx="15"/>
          </p:nvPr>
        </p:nvSpPr>
        <p:spPr>
          <a:xfrm>
            <a:off x="2389440" y="4173521"/>
            <a:ext cx="1640506"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3" name="Footer Placeholder 2">
            <a:extLst>
              <a:ext uri="{FF2B5EF4-FFF2-40B4-BE49-F238E27FC236}">
                <a16:creationId xmlns:a16="http://schemas.microsoft.com/office/drawing/2014/main" id="{8702A894-C2ED-42EA-A503-FF3DC02EC835}"/>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8CB5DE37-9923-4B96-A3B0-274B968CD332}"/>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15" name="Picture Placeholder 14">
            <a:extLst>
              <a:ext uri="{FF2B5EF4-FFF2-40B4-BE49-F238E27FC236}">
                <a16:creationId xmlns:a16="http://schemas.microsoft.com/office/drawing/2014/main" id="{1B82AF4A-380E-4B00-8BA8-9C37FB6190D1}"/>
              </a:ext>
            </a:extLst>
          </p:cNvPr>
          <p:cNvSpPr>
            <a:spLocks noGrp="1"/>
          </p:cNvSpPr>
          <p:nvPr>
            <p:ph type="pic" sz="quarter" idx="14"/>
          </p:nvPr>
        </p:nvSpPr>
        <p:spPr>
          <a:xfrm>
            <a:off x="457201" y="4173521"/>
            <a:ext cx="1641488" cy="1462087"/>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5" name="Text Placeholder 24">
            <a:extLst>
              <a:ext uri="{FF2B5EF4-FFF2-40B4-BE49-F238E27FC236}">
                <a16:creationId xmlns:a16="http://schemas.microsoft.com/office/drawing/2014/main" id="{873B81AC-20ED-492F-93D3-867AFE693BA4}"/>
              </a:ext>
            </a:extLst>
          </p:cNvPr>
          <p:cNvSpPr>
            <a:spLocks noGrp="1"/>
          </p:cNvSpPr>
          <p:nvPr>
            <p:ph type="body" sz="quarter" idx="19" hasCustomPrompt="1"/>
          </p:nvPr>
        </p:nvSpPr>
        <p:spPr>
          <a:xfrm>
            <a:off x="463924" y="3190303"/>
            <a:ext cx="1641488" cy="457200"/>
          </a:xfrm>
        </p:spPr>
        <p:txBody>
          <a:bodyPr>
            <a:noAutofit/>
          </a:bodyPr>
          <a:lstStyle>
            <a:lvl1pPr marL="0" indent="0">
              <a:buFont typeface="Segoe UI" panose="020B0502040204020203" pitchFamily="34" charset="0"/>
              <a:buChar char="​"/>
              <a:defRPr sz="1200" b="1"/>
            </a:lvl1pPr>
            <a:lvl2pPr marL="0" indent="0">
              <a:spcBef>
                <a:spcPts val="0"/>
              </a:spcBef>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Insert name (hit enter, then tab for level 2)</a:t>
            </a:r>
          </a:p>
          <a:p>
            <a:pPr lvl="1"/>
            <a:r>
              <a:rPr lang="en-US"/>
              <a:t>Second level</a:t>
            </a:r>
          </a:p>
          <a:p>
            <a:pPr lvl="2"/>
            <a:endParaRPr lang="en-US"/>
          </a:p>
        </p:txBody>
      </p:sp>
      <p:sp>
        <p:nvSpPr>
          <p:cNvPr id="27" name="Text Placeholder 26">
            <a:extLst>
              <a:ext uri="{FF2B5EF4-FFF2-40B4-BE49-F238E27FC236}">
                <a16:creationId xmlns:a16="http://schemas.microsoft.com/office/drawing/2014/main" id="{A0D7A06E-CCF8-410C-9586-A511373E4707}"/>
              </a:ext>
            </a:extLst>
          </p:cNvPr>
          <p:cNvSpPr>
            <a:spLocks noGrp="1"/>
          </p:cNvSpPr>
          <p:nvPr>
            <p:ph type="body" sz="quarter" idx="20" hasCustomPrompt="1"/>
          </p:nvPr>
        </p:nvSpPr>
        <p:spPr>
          <a:xfrm>
            <a:off x="463924" y="5783283"/>
            <a:ext cx="1641488"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Insert name (hit enter, then tab for level 2)</a:t>
            </a:r>
          </a:p>
          <a:p>
            <a:pPr lvl="1"/>
            <a:r>
              <a:rPr lang="en-US"/>
              <a:t>Second level</a:t>
            </a:r>
          </a:p>
        </p:txBody>
      </p:sp>
      <p:sp>
        <p:nvSpPr>
          <p:cNvPr id="29" name="Text Placeholder 28">
            <a:extLst>
              <a:ext uri="{FF2B5EF4-FFF2-40B4-BE49-F238E27FC236}">
                <a16:creationId xmlns:a16="http://schemas.microsoft.com/office/drawing/2014/main" id="{214A6ED8-2710-4561-846F-D93785E98444}"/>
              </a:ext>
            </a:extLst>
          </p:cNvPr>
          <p:cNvSpPr>
            <a:spLocks noGrp="1"/>
          </p:cNvSpPr>
          <p:nvPr>
            <p:ph type="body" sz="quarter" idx="21" hasCustomPrompt="1"/>
          </p:nvPr>
        </p:nvSpPr>
        <p:spPr>
          <a:xfrm>
            <a:off x="2389441" y="5783283"/>
            <a:ext cx="1640506"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Insert name (hit enter, then tab for level 2)</a:t>
            </a:r>
          </a:p>
          <a:p>
            <a:pPr lvl="1"/>
            <a:r>
              <a:rPr lang="en-US"/>
              <a:t>Second level</a:t>
            </a:r>
          </a:p>
        </p:txBody>
      </p:sp>
      <p:sp>
        <p:nvSpPr>
          <p:cNvPr id="14" name="Text Placeholder 13">
            <a:extLst>
              <a:ext uri="{FF2B5EF4-FFF2-40B4-BE49-F238E27FC236}">
                <a16:creationId xmlns:a16="http://schemas.microsoft.com/office/drawing/2014/main" id="{CCD4D9C3-AB61-40F4-B5F3-B30B151D383D}"/>
              </a:ext>
            </a:extLst>
          </p:cNvPr>
          <p:cNvSpPr>
            <a:spLocks noGrp="1"/>
          </p:cNvSpPr>
          <p:nvPr>
            <p:ph type="body" sz="quarter" idx="23" hasCustomPrompt="1"/>
          </p:nvPr>
        </p:nvSpPr>
        <p:spPr>
          <a:xfrm>
            <a:off x="2389441" y="3190303"/>
            <a:ext cx="1640506"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Insert name (hit enter, then tab for level 2)</a:t>
            </a:r>
          </a:p>
          <a:p>
            <a:pPr lvl="1"/>
            <a:r>
              <a:rPr lang="en-US"/>
              <a:t>Second level</a:t>
            </a:r>
          </a:p>
        </p:txBody>
      </p:sp>
      <p:sp>
        <p:nvSpPr>
          <p:cNvPr id="12" name="Picture Placeholder 11">
            <a:extLst>
              <a:ext uri="{FF2B5EF4-FFF2-40B4-BE49-F238E27FC236}">
                <a16:creationId xmlns:a16="http://schemas.microsoft.com/office/drawing/2014/main" id="{CFDE961C-5591-4869-A872-59C122D7376A}"/>
              </a:ext>
            </a:extLst>
          </p:cNvPr>
          <p:cNvSpPr>
            <a:spLocks noGrp="1"/>
          </p:cNvSpPr>
          <p:nvPr>
            <p:ph type="pic" sz="quarter" idx="24"/>
          </p:nvPr>
        </p:nvSpPr>
        <p:spPr>
          <a:xfrm>
            <a:off x="4313973" y="1562100"/>
            <a:ext cx="1640506"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2" name="Picture Placeholder 21">
            <a:extLst>
              <a:ext uri="{FF2B5EF4-FFF2-40B4-BE49-F238E27FC236}">
                <a16:creationId xmlns:a16="http://schemas.microsoft.com/office/drawing/2014/main" id="{7FEC4FFB-3285-4A40-ABC2-1338ED1CF5D0}"/>
              </a:ext>
            </a:extLst>
          </p:cNvPr>
          <p:cNvSpPr>
            <a:spLocks noGrp="1"/>
          </p:cNvSpPr>
          <p:nvPr>
            <p:ph type="pic" sz="quarter" idx="25"/>
          </p:nvPr>
        </p:nvSpPr>
        <p:spPr>
          <a:xfrm>
            <a:off x="6238506" y="1562100"/>
            <a:ext cx="1640506"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4" name="Picture Placeholder 23">
            <a:extLst>
              <a:ext uri="{FF2B5EF4-FFF2-40B4-BE49-F238E27FC236}">
                <a16:creationId xmlns:a16="http://schemas.microsoft.com/office/drawing/2014/main" id="{691B1E14-6330-4F3F-B771-EABDED4556AA}"/>
              </a:ext>
            </a:extLst>
          </p:cNvPr>
          <p:cNvSpPr>
            <a:spLocks noGrp="1"/>
          </p:cNvSpPr>
          <p:nvPr>
            <p:ph type="pic" sz="quarter" idx="26"/>
          </p:nvPr>
        </p:nvSpPr>
        <p:spPr>
          <a:xfrm>
            <a:off x="4313974" y="4173521"/>
            <a:ext cx="1640505"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8" name="Picture Placeholder 27">
            <a:extLst>
              <a:ext uri="{FF2B5EF4-FFF2-40B4-BE49-F238E27FC236}">
                <a16:creationId xmlns:a16="http://schemas.microsoft.com/office/drawing/2014/main" id="{6A0A5ADE-6585-4E74-8A84-35F8BF491ECE}"/>
              </a:ext>
            </a:extLst>
          </p:cNvPr>
          <p:cNvSpPr>
            <a:spLocks noGrp="1"/>
          </p:cNvSpPr>
          <p:nvPr>
            <p:ph type="pic" sz="quarter" idx="27"/>
          </p:nvPr>
        </p:nvSpPr>
        <p:spPr>
          <a:xfrm>
            <a:off x="6242785" y="4173521"/>
            <a:ext cx="1643562"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31" name="Text Placeholder 30">
            <a:extLst>
              <a:ext uri="{FF2B5EF4-FFF2-40B4-BE49-F238E27FC236}">
                <a16:creationId xmlns:a16="http://schemas.microsoft.com/office/drawing/2014/main" id="{47DBD166-5D8E-4EA0-BB9C-4673983CEA59}"/>
              </a:ext>
            </a:extLst>
          </p:cNvPr>
          <p:cNvSpPr>
            <a:spLocks noGrp="1"/>
          </p:cNvSpPr>
          <p:nvPr>
            <p:ph type="body" sz="quarter" idx="28" hasCustomPrompt="1"/>
          </p:nvPr>
        </p:nvSpPr>
        <p:spPr>
          <a:xfrm>
            <a:off x="4313973" y="3200400"/>
            <a:ext cx="1640505" cy="457200"/>
          </a:xfrm>
        </p:spPr>
        <p:txBody>
          <a:bodyPr>
            <a:noAutofit/>
          </a:bodyPr>
          <a:lstStyle>
            <a:lvl1pPr marL="0" indent="0">
              <a:buFont typeface="Segoe UI" panose="020B0502040204020203" pitchFamily="34" charset="0"/>
              <a:buChar char="​"/>
              <a:tabLst/>
              <a:defRPr sz="1200" b="1"/>
            </a:lvl1pPr>
            <a:lvl2pPr marL="0" indent="0">
              <a:buFont typeface="Segoe UI" panose="020B0502040204020203" pitchFamily="34" charset="0"/>
              <a:buChar char="​"/>
              <a:tabLst/>
              <a:defRPr sz="1200"/>
            </a:lvl2pPr>
            <a:lvl3pPr marL="0" indent="0">
              <a:buFont typeface="Segoe UI" panose="020B0502040204020203" pitchFamily="34" charset="0"/>
              <a:buChar char="​"/>
              <a:tabLst/>
              <a:defRPr sz="1200"/>
            </a:lvl3pPr>
            <a:lvl4pPr marL="0" indent="0">
              <a:buFont typeface="Segoe UI" panose="020B0502040204020203" pitchFamily="34" charset="0"/>
              <a:buChar char="​"/>
              <a:tabLst/>
              <a:defRPr sz="1200"/>
            </a:lvl4pPr>
            <a:lvl5pPr marL="0" indent="0">
              <a:buFont typeface="Segoe UI" panose="020B0502040204020203" pitchFamily="34" charset="0"/>
              <a:buChar char="​"/>
              <a:tabLst/>
              <a:defRPr sz="1200"/>
            </a:lvl5pPr>
          </a:lstStyle>
          <a:p>
            <a:pPr lvl="0"/>
            <a:r>
              <a:rPr lang="en-US"/>
              <a:t>Insert name (hit enter, then tab for level 2)</a:t>
            </a:r>
          </a:p>
          <a:p>
            <a:pPr lvl="1"/>
            <a:r>
              <a:rPr lang="en-US"/>
              <a:t>Second level</a:t>
            </a:r>
          </a:p>
        </p:txBody>
      </p:sp>
      <p:sp>
        <p:nvSpPr>
          <p:cNvPr id="33" name="Text Placeholder 32">
            <a:extLst>
              <a:ext uri="{FF2B5EF4-FFF2-40B4-BE49-F238E27FC236}">
                <a16:creationId xmlns:a16="http://schemas.microsoft.com/office/drawing/2014/main" id="{2B2F2EC8-ACEC-4BBD-85C2-0EE9A2DB2B43}"/>
              </a:ext>
            </a:extLst>
          </p:cNvPr>
          <p:cNvSpPr>
            <a:spLocks noGrp="1"/>
          </p:cNvSpPr>
          <p:nvPr>
            <p:ph type="body" sz="quarter" idx="29" hasCustomPrompt="1"/>
          </p:nvPr>
        </p:nvSpPr>
        <p:spPr>
          <a:xfrm>
            <a:off x="6237524" y="3190303"/>
            <a:ext cx="1640505"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Insert name (hit enter, then tab for level 2)</a:t>
            </a:r>
          </a:p>
          <a:p>
            <a:pPr lvl="1"/>
            <a:r>
              <a:rPr lang="en-US"/>
              <a:t>Second level</a:t>
            </a:r>
          </a:p>
        </p:txBody>
      </p:sp>
      <p:sp>
        <p:nvSpPr>
          <p:cNvPr id="35" name="Text Placeholder 34">
            <a:extLst>
              <a:ext uri="{FF2B5EF4-FFF2-40B4-BE49-F238E27FC236}">
                <a16:creationId xmlns:a16="http://schemas.microsoft.com/office/drawing/2014/main" id="{281648AB-4249-4807-8335-972931499E2D}"/>
              </a:ext>
            </a:extLst>
          </p:cNvPr>
          <p:cNvSpPr>
            <a:spLocks noGrp="1"/>
          </p:cNvSpPr>
          <p:nvPr>
            <p:ph type="body" sz="quarter" idx="30" hasCustomPrompt="1"/>
          </p:nvPr>
        </p:nvSpPr>
        <p:spPr>
          <a:xfrm>
            <a:off x="4313973" y="5783246"/>
            <a:ext cx="1640505"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Insert name (hit enter, then tab for level 2)</a:t>
            </a:r>
          </a:p>
          <a:p>
            <a:pPr lvl="1"/>
            <a:r>
              <a:rPr lang="en-US"/>
              <a:t>Second level</a:t>
            </a:r>
          </a:p>
          <a:p>
            <a:pPr lvl="2"/>
            <a:endParaRPr lang="en-US"/>
          </a:p>
        </p:txBody>
      </p:sp>
      <p:sp>
        <p:nvSpPr>
          <p:cNvPr id="37" name="Text Placeholder 36">
            <a:extLst>
              <a:ext uri="{FF2B5EF4-FFF2-40B4-BE49-F238E27FC236}">
                <a16:creationId xmlns:a16="http://schemas.microsoft.com/office/drawing/2014/main" id="{9B635869-3C95-48AF-9861-EF31790FCB98}"/>
              </a:ext>
            </a:extLst>
          </p:cNvPr>
          <p:cNvSpPr>
            <a:spLocks noGrp="1"/>
          </p:cNvSpPr>
          <p:nvPr>
            <p:ph type="body" sz="quarter" idx="31" hasCustomPrompt="1"/>
          </p:nvPr>
        </p:nvSpPr>
        <p:spPr>
          <a:xfrm>
            <a:off x="6237524" y="5764196"/>
            <a:ext cx="1640505" cy="47625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Insert name (hit enter, then tab for level 2)</a:t>
            </a:r>
          </a:p>
          <a:p>
            <a:pPr lvl="1"/>
            <a:r>
              <a:rPr lang="en-US"/>
              <a:t>Second level</a:t>
            </a:r>
          </a:p>
        </p:txBody>
      </p:sp>
      <p:sp>
        <p:nvSpPr>
          <p:cNvPr id="36"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2" name="Picture Placeholder 21">
            <a:extLst>
              <a:ext uri="{FF2B5EF4-FFF2-40B4-BE49-F238E27FC236}">
                <a16:creationId xmlns:a16="http://schemas.microsoft.com/office/drawing/2014/main" id="{18BD7A1A-3875-B76E-AC5B-C1E0EF7FC56E}"/>
              </a:ext>
            </a:extLst>
          </p:cNvPr>
          <p:cNvSpPr>
            <a:spLocks noGrp="1"/>
          </p:cNvSpPr>
          <p:nvPr>
            <p:ph type="pic" sz="quarter" idx="32"/>
          </p:nvPr>
        </p:nvSpPr>
        <p:spPr>
          <a:xfrm>
            <a:off x="8163039" y="1562100"/>
            <a:ext cx="1640506"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5" name="Text Placeholder 32">
            <a:extLst>
              <a:ext uri="{FF2B5EF4-FFF2-40B4-BE49-F238E27FC236}">
                <a16:creationId xmlns:a16="http://schemas.microsoft.com/office/drawing/2014/main" id="{0568BBEA-3D82-63B4-20FB-CEE34685526E}"/>
              </a:ext>
            </a:extLst>
          </p:cNvPr>
          <p:cNvSpPr>
            <a:spLocks noGrp="1"/>
          </p:cNvSpPr>
          <p:nvPr>
            <p:ph type="body" sz="quarter" idx="33" hasCustomPrompt="1"/>
          </p:nvPr>
        </p:nvSpPr>
        <p:spPr>
          <a:xfrm>
            <a:off x="8158999" y="3190303"/>
            <a:ext cx="1640506"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Insert name (hit enter, then tab for level 2)</a:t>
            </a:r>
          </a:p>
          <a:p>
            <a:pPr lvl="1"/>
            <a:r>
              <a:rPr lang="en-US"/>
              <a:t>Second level</a:t>
            </a:r>
          </a:p>
        </p:txBody>
      </p:sp>
      <p:sp>
        <p:nvSpPr>
          <p:cNvPr id="6" name="Picture Placeholder 27">
            <a:extLst>
              <a:ext uri="{FF2B5EF4-FFF2-40B4-BE49-F238E27FC236}">
                <a16:creationId xmlns:a16="http://schemas.microsoft.com/office/drawing/2014/main" id="{662AD6B2-7C7A-F57F-0F11-ED1E206D40EC}"/>
              </a:ext>
            </a:extLst>
          </p:cNvPr>
          <p:cNvSpPr>
            <a:spLocks noGrp="1"/>
          </p:cNvSpPr>
          <p:nvPr>
            <p:ph type="pic" sz="quarter" idx="34"/>
          </p:nvPr>
        </p:nvSpPr>
        <p:spPr>
          <a:xfrm>
            <a:off x="8158998" y="4173521"/>
            <a:ext cx="1643562"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7" name="Text Placeholder 36">
            <a:extLst>
              <a:ext uri="{FF2B5EF4-FFF2-40B4-BE49-F238E27FC236}">
                <a16:creationId xmlns:a16="http://schemas.microsoft.com/office/drawing/2014/main" id="{D026AB84-023C-BB8D-F987-CC4DCAE8352F}"/>
              </a:ext>
            </a:extLst>
          </p:cNvPr>
          <p:cNvSpPr>
            <a:spLocks noGrp="1"/>
          </p:cNvSpPr>
          <p:nvPr>
            <p:ph type="body" sz="quarter" idx="35" hasCustomPrompt="1"/>
          </p:nvPr>
        </p:nvSpPr>
        <p:spPr>
          <a:xfrm>
            <a:off x="8158998" y="5764196"/>
            <a:ext cx="1640505" cy="47625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Insert name (hit enter, then tab for level 2)</a:t>
            </a:r>
          </a:p>
          <a:p>
            <a:pPr lvl="1"/>
            <a:r>
              <a:rPr lang="en-US"/>
              <a:t>Second level</a:t>
            </a:r>
          </a:p>
        </p:txBody>
      </p:sp>
      <p:sp>
        <p:nvSpPr>
          <p:cNvPr id="9" name="Picture Placeholder 21">
            <a:extLst>
              <a:ext uri="{FF2B5EF4-FFF2-40B4-BE49-F238E27FC236}">
                <a16:creationId xmlns:a16="http://schemas.microsoft.com/office/drawing/2014/main" id="{FC567E57-BC33-7B84-66A4-367FC14D4D9D}"/>
              </a:ext>
            </a:extLst>
          </p:cNvPr>
          <p:cNvSpPr>
            <a:spLocks noGrp="1"/>
          </p:cNvSpPr>
          <p:nvPr>
            <p:ph type="pic" sz="quarter" idx="36"/>
          </p:nvPr>
        </p:nvSpPr>
        <p:spPr>
          <a:xfrm>
            <a:off x="10087570" y="1562100"/>
            <a:ext cx="1640506"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0" name="Picture Placeholder 27">
            <a:extLst>
              <a:ext uri="{FF2B5EF4-FFF2-40B4-BE49-F238E27FC236}">
                <a16:creationId xmlns:a16="http://schemas.microsoft.com/office/drawing/2014/main" id="{571B67CD-6D40-6DA2-220C-25CD9F40787B}"/>
              </a:ext>
            </a:extLst>
          </p:cNvPr>
          <p:cNvSpPr>
            <a:spLocks noGrp="1"/>
          </p:cNvSpPr>
          <p:nvPr>
            <p:ph type="pic" sz="quarter" idx="37"/>
          </p:nvPr>
        </p:nvSpPr>
        <p:spPr>
          <a:xfrm>
            <a:off x="10091238" y="4173521"/>
            <a:ext cx="1643562"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1" name="Text Placeholder 32">
            <a:extLst>
              <a:ext uri="{FF2B5EF4-FFF2-40B4-BE49-F238E27FC236}">
                <a16:creationId xmlns:a16="http://schemas.microsoft.com/office/drawing/2014/main" id="{7C1BA878-887E-6E31-60B3-B5772629A916}"/>
              </a:ext>
            </a:extLst>
          </p:cNvPr>
          <p:cNvSpPr>
            <a:spLocks noGrp="1"/>
          </p:cNvSpPr>
          <p:nvPr>
            <p:ph type="body" sz="quarter" idx="38" hasCustomPrompt="1"/>
          </p:nvPr>
        </p:nvSpPr>
        <p:spPr>
          <a:xfrm>
            <a:off x="10094294" y="3190303"/>
            <a:ext cx="1640506"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Insert name (hit enter, then tab for level 2)</a:t>
            </a:r>
          </a:p>
          <a:p>
            <a:pPr lvl="1"/>
            <a:r>
              <a:rPr lang="en-US"/>
              <a:t>Second level</a:t>
            </a:r>
          </a:p>
        </p:txBody>
      </p:sp>
      <p:sp>
        <p:nvSpPr>
          <p:cNvPr id="16" name="Text Placeholder 36">
            <a:extLst>
              <a:ext uri="{FF2B5EF4-FFF2-40B4-BE49-F238E27FC236}">
                <a16:creationId xmlns:a16="http://schemas.microsoft.com/office/drawing/2014/main" id="{46350872-8DED-BE62-4C6B-D52EAFD33D5A}"/>
              </a:ext>
            </a:extLst>
          </p:cNvPr>
          <p:cNvSpPr>
            <a:spLocks noGrp="1"/>
          </p:cNvSpPr>
          <p:nvPr>
            <p:ph type="body" sz="quarter" idx="39" hasCustomPrompt="1"/>
          </p:nvPr>
        </p:nvSpPr>
        <p:spPr>
          <a:xfrm>
            <a:off x="10094295" y="5764196"/>
            <a:ext cx="1640505" cy="47625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Insert name (hit enter, then tab for level 2)</a:t>
            </a:r>
          </a:p>
          <a:p>
            <a:pPr lvl="1"/>
            <a:r>
              <a:rPr lang="en-US"/>
              <a:t>Second level</a:t>
            </a:r>
          </a:p>
        </p:txBody>
      </p:sp>
    </p:spTree>
    <p:extLst>
      <p:ext uri="{BB962C8B-B14F-4D97-AF65-F5344CB8AC3E}">
        <p14:creationId xmlns:p14="http://schemas.microsoft.com/office/powerpoint/2010/main" val="553820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4 Imag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1C2270E-ADBE-4ABF-AC41-3601AE62D8A0}"/>
              </a:ext>
            </a:extLst>
          </p:cNvPr>
          <p:cNvSpPr>
            <a:spLocks noGrp="1"/>
          </p:cNvSpPr>
          <p:nvPr>
            <p:ph type="pic" sz="quarter" idx="13"/>
          </p:nvPr>
        </p:nvSpPr>
        <p:spPr>
          <a:xfrm>
            <a:off x="463550" y="1569255"/>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9" name="Picture Placeholder 8">
            <a:extLst>
              <a:ext uri="{FF2B5EF4-FFF2-40B4-BE49-F238E27FC236}">
                <a16:creationId xmlns:a16="http://schemas.microsoft.com/office/drawing/2014/main" id="{4F40F5E5-7179-44F9-A383-0D09EA01A89B}"/>
              </a:ext>
            </a:extLst>
          </p:cNvPr>
          <p:cNvSpPr>
            <a:spLocks noGrp="1"/>
          </p:cNvSpPr>
          <p:nvPr>
            <p:ph type="pic" sz="quarter" idx="14"/>
          </p:nvPr>
        </p:nvSpPr>
        <p:spPr>
          <a:xfrm>
            <a:off x="2370328" y="1569255"/>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11" name="Picture Placeholder 10">
            <a:extLst>
              <a:ext uri="{FF2B5EF4-FFF2-40B4-BE49-F238E27FC236}">
                <a16:creationId xmlns:a16="http://schemas.microsoft.com/office/drawing/2014/main" id="{874910F3-E9BC-4A78-8679-50295C333E79}"/>
              </a:ext>
            </a:extLst>
          </p:cNvPr>
          <p:cNvSpPr>
            <a:spLocks noGrp="1"/>
          </p:cNvSpPr>
          <p:nvPr>
            <p:ph type="pic" sz="quarter" idx="15"/>
          </p:nvPr>
        </p:nvSpPr>
        <p:spPr>
          <a:xfrm>
            <a:off x="4277106" y="1569255"/>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13" name="Picture Placeholder 12">
            <a:extLst>
              <a:ext uri="{FF2B5EF4-FFF2-40B4-BE49-F238E27FC236}">
                <a16:creationId xmlns:a16="http://schemas.microsoft.com/office/drawing/2014/main" id="{BD64DA86-2CAA-450D-A062-AF1A901D1745}"/>
              </a:ext>
            </a:extLst>
          </p:cNvPr>
          <p:cNvSpPr>
            <a:spLocks noGrp="1"/>
          </p:cNvSpPr>
          <p:nvPr>
            <p:ph type="pic" sz="quarter" idx="16"/>
          </p:nvPr>
        </p:nvSpPr>
        <p:spPr>
          <a:xfrm>
            <a:off x="6183884" y="1569255"/>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15" name="Picture Placeholder 14">
            <a:extLst>
              <a:ext uri="{FF2B5EF4-FFF2-40B4-BE49-F238E27FC236}">
                <a16:creationId xmlns:a16="http://schemas.microsoft.com/office/drawing/2014/main" id="{29AF4BF0-1C56-4E95-9E41-EC04059F8A37}"/>
              </a:ext>
            </a:extLst>
          </p:cNvPr>
          <p:cNvSpPr>
            <a:spLocks noGrp="1"/>
          </p:cNvSpPr>
          <p:nvPr>
            <p:ph type="pic" sz="quarter" idx="17"/>
          </p:nvPr>
        </p:nvSpPr>
        <p:spPr>
          <a:xfrm>
            <a:off x="8090662" y="1569255"/>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17" name="Picture Placeholder 16">
            <a:extLst>
              <a:ext uri="{FF2B5EF4-FFF2-40B4-BE49-F238E27FC236}">
                <a16:creationId xmlns:a16="http://schemas.microsoft.com/office/drawing/2014/main" id="{80DA9ACF-88EE-4927-89A1-CFC5A0D7EDB4}"/>
              </a:ext>
            </a:extLst>
          </p:cNvPr>
          <p:cNvSpPr>
            <a:spLocks noGrp="1"/>
          </p:cNvSpPr>
          <p:nvPr>
            <p:ph type="pic" sz="quarter" idx="18"/>
          </p:nvPr>
        </p:nvSpPr>
        <p:spPr>
          <a:xfrm>
            <a:off x="9997440" y="1569255"/>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19" name="Picture Placeholder 18">
            <a:extLst>
              <a:ext uri="{FF2B5EF4-FFF2-40B4-BE49-F238E27FC236}">
                <a16:creationId xmlns:a16="http://schemas.microsoft.com/office/drawing/2014/main" id="{11807EF5-EF0B-4A0D-AD71-7ED83699BAE2}"/>
              </a:ext>
            </a:extLst>
          </p:cNvPr>
          <p:cNvSpPr>
            <a:spLocks noGrp="1"/>
          </p:cNvSpPr>
          <p:nvPr>
            <p:ph type="pic" sz="quarter" idx="19"/>
          </p:nvPr>
        </p:nvSpPr>
        <p:spPr>
          <a:xfrm>
            <a:off x="463550" y="2814486"/>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21" name="Picture Placeholder 20">
            <a:extLst>
              <a:ext uri="{FF2B5EF4-FFF2-40B4-BE49-F238E27FC236}">
                <a16:creationId xmlns:a16="http://schemas.microsoft.com/office/drawing/2014/main" id="{632539E1-8EA1-45AE-A82C-58ADA41A9497}"/>
              </a:ext>
            </a:extLst>
          </p:cNvPr>
          <p:cNvSpPr>
            <a:spLocks noGrp="1"/>
          </p:cNvSpPr>
          <p:nvPr>
            <p:ph type="pic" sz="quarter" idx="20"/>
          </p:nvPr>
        </p:nvSpPr>
        <p:spPr>
          <a:xfrm>
            <a:off x="2370328" y="2814486"/>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23" name="Picture Placeholder 22">
            <a:extLst>
              <a:ext uri="{FF2B5EF4-FFF2-40B4-BE49-F238E27FC236}">
                <a16:creationId xmlns:a16="http://schemas.microsoft.com/office/drawing/2014/main" id="{84AC6B46-5EC5-4819-968C-BF3E1FC0BC87}"/>
              </a:ext>
            </a:extLst>
          </p:cNvPr>
          <p:cNvSpPr>
            <a:spLocks noGrp="1"/>
          </p:cNvSpPr>
          <p:nvPr>
            <p:ph type="pic" sz="quarter" idx="21"/>
          </p:nvPr>
        </p:nvSpPr>
        <p:spPr>
          <a:xfrm>
            <a:off x="4277106" y="2814486"/>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25" name="Picture Placeholder 24">
            <a:extLst>
              <a:ext uri="{FF2B5EF4-FFF2-40B4-BE49-F238E27FC236}">
                <a16:creationId xmlns:a16="http://schemas.microsoft.com/office/drawing/2014/main" id="{148F5935-1C16-4F59-A765-88C54C9119B3}"/>
              </a:ext>
            </a:extLst>
          </p:cNvPr>
          <p:cNvSpPr>
            <a:spLocks noGrp="1"/>
          </p:cNvSpPr>
          <p:nvPr>
            <p:ph type="pic" sz="quarter" idx="22"/>
          </p:nvPr>
        </p:nvSpPr>
        <p:spPr>
          <a:xfrm>
            <a:off x="6183884" y="2814486"/>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27" name="Picture Placeholder 26">
            <a:extLst>
              <a:ext uri="{FF2B5EF4-FFF2-40B4-BE49-F238E27FC236}">
                <a16:creationId xmlns:a16="http://schemas.microsoft.com/office/drawing/2014/main" id="{DFEC2A90-0132-4195-971C-E37C6EE9442C}"/>
              </a:ext>
            </a:extLst>
          </p:cNvPr>
          <p:cNvSpPr>
            <a:spLocks noGrp="1"/>
          </p:cNvSpPr>
          <p:nvPr>
            <p:ph type="pic" sz="quarter" idx="23"/>
          </p:nvPr>
        </p:nvSpPr>
        <p:spPr>
          <a:xfrm>
            <a:off x="8090662" y="2814486"/>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29" name="Picture Placeholder 28">
            <a:extLst>
              <a:ext uri="{FF2B5EF4-FFF2-40B4-BE49-F238E27FC236}">
                <a16:creationId xmlns:a16="http://schemas.microsoft.com/office/drawing/2014/main" id="{03D1EF7E-FB1C-4F22-A818-D9A8DE208848}"/>
              </a:ext>
            </a:extLst>
          </p:cNvPr>
          <p:cNvSpPr>
            <a:spLocks noGrp="1"/>
          </p:cNvSpPr>
          <p:nvPr>
            <p:ph type="pic" sz="quarter" idx="24"/>
          </p:nvPr>
        </p:nvSpPr>
        <p:spPr>
          <a:xfrm>
            <a:off x="9997440" y="2814486"/>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31" name="Picture Placeholder 30">
            <a:extLst>
              <a:ext uri="{FF2B5EF4-FFF2-40B4-BE49-F238E27FC236}">
                <a16:creationId xmlns:a16="http://schemas.microsoft.com/office/drawing/2014/main" id="{F32CC90A-80C3-439F-93F4-B109DD7B5DF0}"/>
              </a:ext>
            </a:extLst>
          </p:cNvPr>
          <p:cNvSpPr>
            <a:spLocks noGrp="1"/>
          </p:cNvSpPr>
          <p:nvPr>
            <p:ph type="pic" sz="quarter" idx="25"/>
          </p:nvPr>
        </p:nvSpPr>
        <p:spPr>
          <a:xfrm>
            <a:off x="463550" y="4059717"/>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33" name="Picture Placeholder 32">
            <a:extLst>
              <a:ext uri="{FF2B5EF4-FFF2-40B4-BE49-F238E27FC236}">
                <a16:creationId xmlns:a16="http://schemas.microsoft.com/office/drawing/2014/main" id="{CF12F740-892C-4E93-B52E-C27C6C44D7C4}"/>
              </a:ext>
            </a:extLst>
          </p:cNvPr>
          <p:cNvSpPr>
            <a:spLocks noGrp="1"/>
          </p:cNvSpPr>
          <p:nvPr>
            <p:ph type="pic" sz="quarter" idx="26"/>
          </p:nvPr>
        </p:nvSpPr>
        <p:spPr>
          <a:xfrm>
            <a:off x="2370328" y="4059717"/>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35" name="Picture Placeholder 34">
            <a:extLst>
              <a:ext uri="{FF2B5EF4-FFF2-40B4-BE49-F238E27FC236}">
                <a16:creationId xmlns:a16="http://schemas.microsoft.com/office/drawing/2014/main" id="{8888EE12-CE6C-48DF-9783-D420C425C493}"/>
              </a:ext>
            </a:extLst>
          </p:cNvPr>
          <p:cNvSpPr>
            <a:spLocks noGrp="1"/>
          </p:cNvSpPr>
          <p:nvPr>
            <p:ph type="pic" sz="quarter" idx="27"/>
          </p:nvPr>
        </p:nvSpPr>
        <p:spPr>
          <a:xfrm>
            <a:off x="4277106" y="4059717"/>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37" name="Picture Placeholder 36">
            <a:extLst>
              <a:ext uri="{FF2B5EF4-FFF2-40B4-BE49-F238E27FC236}">
                <a16:creationId xmlns:a16="http://schemas.microsoft.com/office/drawing/2014/main" id="{119F714D-4605-4844-A690-F25F51572D4D}"/>
              </a:ext>
            </a:extLst>
          </p:cNvPr>
          <p:cNvSpPr>
            <a:spLocks noGrp="1"/>
          </p:cNvSpPr>
          <p:nvPr>
            <p:ph type="pic" sz="quarter" idx="28"/>
          </p:nvPr>
        </p:nvSpPr>
        <p:spPr>
          <a:xfrm>
            <a:off x="6183884" y="4059717"/>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39" name="Picture Placeholder 38">
            <a:extLst>
              <a:ext uri="{FF2B5EF4-FFF2-40B4-BE49-F238E27FC236}">
                <a16:creationId xmlns:a16="http://schemas.microsoft.com/office/drawing/2014/main" id="{0D593126-0CB1-4F43-91E0-91499B037A3D}"/>
              </a:ext>
            </a:extLst>
          </p:cNvPr>
          <p:cNvSpPr>
            <a:spLocks noGrp="1"/>
          </p:cNvSpPr>
          <p:nvPr>
            <p:ph type="pic" sz="quarter" idx="29"/>
          </p:nvPr>
        </p:nvSpPr>
        <p:spPr>
          <a:xfrm>
            <a:off x="8090662" y="4059717"/>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41" name="Picture Placeholder 40">
            <a:extLst>
              <a:ext uri="{FF2B5EF4-FFF2-40B4-BE49-F238E27FC236}">
                <a16:creationId xmlns:a16="http://schemas.microsoft.com/office/drawing/2014/main" id="{86938402-17D1-4524-B381-38C2FC204F9F}"/>
              </a:ext>
            </a:extLst>
          </p:cNvPr>
          <p:cNvSpPr>
            <a:spLocks noGrp="1"/>
          </p:cNvSpPr>
          <p:nvPr>
            <p:ph type="pic" sz="quarter" idx="30"/>
          </p:nvPr>
        </p:nvSpPr>
        <p:spPr>
          <a:xfrm>
            <a:off x="9997440" y="4059717"/>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43" name="Picture Placeholder 42">
            <a:extLst>
              <a:ext uri="{FF2B5EF4-FFF2-40B4-BE49-F238E27FC236}">
                <a16:creationId xmlns:a16="http://schemas.microsoft.com/office/drawing/2014/main" id="{5D0E6A1C-C9FE-4DED-8340-AE541A6A49AE}"/>
              </a:ext>
            </a:extLst>
          </p:cNvPr>
          <p:cNvSpPr>
            <a:spLocks noGrp="1"/>
          </p:cNvSpPr>
          <p:nvPr>
            <p:ph type="pic" sz="quarter" idx="31"/>
          </p:nvPr>
        </p:nvSpPr>
        <p:spPr>
          <a:xfrm>
            <a:off x="463550" y="5304949"/>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45" name="Picture Placeholder 44">
            <a:extLst>
              <a:ext uri="{FF2B5EF4-FFF2-40B4-BE49-F238E27FC236}">
                <a16:creationId xmlns:a16="http://schemas.microsoft.com/office/drawing/2014/main" id="{6DA4768F-1C87-4769-89BF-BF655796BAA4}"/>
              </a:ext>
            </a:extLst>
          </p:cNvPr>
          <p:cNvSpPr>
            <a:spLocks noGrp="1"/>
          </p:cNvSpPr>
          <p:nvPr>
            <p:ph type="pic" sz="quarter" idx="32"/>
          </p:nvPr>
        </p:nvSpPr>
        <p:spPr>
          <a:xfrm>
            <a:off x="2370328" y="5304949"/>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47" name="Picture Placeholder 46">
            <a:extLst>
              <a:ext uri="{FF2B5EF4-FFF2-40B4-BE49-F238E27FC236}">
                <a16:creationId xmlns:a16="http://schemas.microsoft.com/office/drawing/2014/main" id="{C6C14BD0-F164-4EF6-9FD2-78EC209EE5C7}"/>
              </a:ext>
            </a:extLst>
          </p:cNvPr>
          <p:cNvSpPr>
            <a:spLocks noGrp="1"/>
          </p:cNvSpPr>
          <p:nvPr>
            <p:ph type="pic" sz="quarter" idx="33"/>
          </p:nvPr>
        </p:nvSpPr>
        <p:spPr>
          <a:xfrm>
            <a:off x="4277106" y="5304949"/>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49" name="Picture Placeholder 48">
            <a:extLst>
              <a:ext uri="{FF2B5EF4-FFF2-40B4-BE49-F238E27FC236}">
                <a16:creationId xmlns:a16="http://schemas.microsoft.com/office/drawing/2014/main" id="{784AF63C-0B6E-499B-9DC9-D5808D3E6585}"/>
              </a:ext>
            </a:extLst>
          </p:cNvPr>
          <p:cNvSpPr>
            <a:spLocks noGrp="1"/>
          </p:cNvSpPr>
          <p:nvPr>
            <p:ph type="pic" sz="quarter" idx="34"/>
          </p:nvPr>
        </p:nvSpPr>
        <p:spPr>
          <a:xfrm>
            <a:off x="6183884" y="5304949"/>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51" name="Footer Placeholder 50">
            <a:extLst>
              <a:ext uri="{FF2B5EF4-FFF2-40B4-BE49-F238E27FC236}">
                <a16:creationId xmlns:a16="http://schemas.microsoft.com/office/drawing/2014/main" id="{22EDB26C-5236-4D7C-9F6D-F706ADC74EE8}"/>
              </a:ext>
            </a:extLst>
          </p:cNvPr>
          <p:cNvSpPr>
            <a:spLocks noGrp="1"/>
          </p:cNvSpPr>
          <p:nvPr>
            <p:ph type="ftr" sz="quarter" idx="36"/>
          </p:nvPr>
        </p:nvSpPr>
        <p:spPr/>
        <p:txBody>
          <a:bodyPr/>
          <a:lstStyle/>
          <a:p>
            <a:endParaRPr lang="en-US"/>
          </a:p>
        </p:txBody>
      </p:sp>
      <p:sp>
        <p:nvSpPr>
          <p:cNvPr id="52" name="Slide Number Placeholder 51">
            <a:extLst>
              <a:ext uri="{FF2B5EF4-FFF2-40B4-BE49-F238E27FC236}">
                <a16:creationId xmlns:a16="http://schemas.microsoft.com/office/drawing/2014/main" id="{38133305-357B-4158-BEBE-4169C458FD60}"/>
              </a:ext>
            </a:extLst>
          </p:cNvPr>
          <p:cNvSpPr>
            <a:spLocks noGrp="1"/>
          </p:cNvSpPr>
          <p:nvPr>
            <p:ph type="sldNum" sz="quarter" idx="37"/>
          </p:nvPr>
        </p:nvSpPr>
        <p:spPr/>
        <p:txBody>
          <a:bodyPr/>
          <a:lstStyle/>
          <a:p>
            <a:fld id="{DD7C5E4E-CFDF-4048-AADC-D61B5EC07D91}" type="slidenum">
              <a:rPr lang="en-US" smtClean="0"/>
              <a:pPr/>
              <a:t>‹#›</a:t>
            </a:fld>
            <a:endParaRPr lang="en-US"/>
          </a:p>
        </p:txBody>
      </p:sp>
      <p:sp>
        <p:nvSpPr>
          <p:cNvPr id="54" name="Picture Placeholder 53">
            <a:extLst>
              <a:ext uri="{FF2B5EF4-FFF2-40B4-BE49-F238E27FC236}">
                <a16:creationId xmlns:a16="http://schemas.microsoft.com/office/drawing/2014/main" id="{2DECB1B6-2D0C-41AF-9C00-E99FBC22B9D9}"/>
              </a:ext>
            </a:extLst>
          </p:cNvPr>
          <p:cNvSpPr>
            <a:spLocks noGrp="1"/>
          </p:cNvSpPr>
          <p:nvPr>
            <p:ph type="pic" sz="quarter" idx="38"/>
          </p:nvPr>
        </p:nvSpPr>
        <p:spPr>
          <a:xfrm>
            <a:off x="8090662" y="5304949"/>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56" name="Picture Placeholder 55">
            <a:extLst>
              <a:ext uri="{FF2B5EF4-FFF2-40B4-BE49-F238E27FC236}">
                <a16:creationId xmlns:a16="http://schemas.microsoft.com/office/drawing/2014/main" id="{DD181DEC-7918-48DD-A80A-9BAC6E7B601C}"/>
              </a:ext>
            </a:extLst>
          </p:cNvPr>
          <p:cNvSpPr>
            <a:spLocks noGrp="1"/>
          </p:cNvSpPr>
          <p:nvPr>
            <p:ph type="pic" sz="quarter" idx="39"/>
          </p:nvPr>
        </p:nvSpPr>
        <p:spPr>
          <a:xfrm>
            <a:off x="9997440" y="5304949"/>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38"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Tree>
    <p:extLst>
      <p:ext uri="{BB962C8B-B14F-4D97-AF65-F5344CB8AC3E}">
        <p14:creationId xmlns:p14="http://schemas.microsoft.com/office/powerpoint/2010/main" val="142477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hart + Title">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0115E05B-B6F6-4D4F-8382-AB0E3941E702}"/>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979D0D84-56C3-445D-BE24-24D8D3EEF949}"/>
              </a:ext>
            </a:extLst>
          </p:cNvPr>
          <p:cNvSpPr>
            <a:spLocks noGrp="1"/>
          </p:cNvSpPr>
          <p:nvPr>
            <p:ph type="sldNum" sz="quarter" idx="12"/>
          </p:nvPr>
        </p:nvSpPr>
        <p:spPr/>
        <p:txBody>
          <a:bodyPr/>
          <a:lstStyle/>
          <a:p>
            <a:fld id="{DD7C5E4E-CFDF-4048-AADC-D61B5EC07D91}" type="slidenum">
              <a:rPr lang="en-US" smtClean="0"/>
              <a:pPr/>
              <a:t>‹#›</a:t>
            </a:fld>
            <a:endParaRPr lang="en-US"/>
          </a:p>
        </p:txBody>
      </p:sp>
      <p:sp>
        <p:nvSpPr>
          <p:cNvPr id="4" name="Chart Placeholder 3"/>
          <p:cNvSpPr>
            <a:spLocks noGrp="1"/>
          </p:cNvSpPr>
          <p:nvPr>
            <p:ph type="chart" sz="quarter" idx="13" hasCustomPrompt="1"/>
          </p:nvPr>
        </p:nvSpPr>
        <p:spPr>
          <a:xfrm>
            <a:off x="457200" y="1117599"/>
            <a:ext cx="11277600" cy="5283201"/>
          </a:xfrm>
        </p:spPr>
        <p:txBody>
          <a:bodyPr/>
          <a:lstStyle>
            <a:lvl1pPr>
              <a:defRPr/>
            </a:lvl1pPr>
          </a:lstStyle>
          <a:p>
            <a:r>
              <a:rPr lang="en-US"/>
              <a:t>Click icon to insert chart</a:t>
            </a:r>
          </a:p>
        </p:txBody>
      </p:sp>
      <p:sp>
        <p:nvSpPr>
          <p:cNvPr id="9"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Tree>
    <p:extLst>
      <p:ext uri="{BB962C8B-B14F-4D97-AF65-F5344CB8AC3E}">
        <p14:creationId xmlns:p14="http://schemas.microsoft.com/office/powerpoint/2010/main" val="3128180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1A3AD1-14D5-443C-9C87-07C0AFD4145B}"/>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US" sz="16600" b="1"/>
              <a:t>Basic slide layouts</a:t>
            </a:r>
          </a:p>
        </p:txBody>
      </p:sp>
    </p:spTree>
    <p:extLst>
      <p:ext uri="{BB962C8B-B14F-4D97-AF65-F5344CB8AC3E}">
        <p14:creationId xmlns:p14="http://schemas.microsoft.com/office/powerpoint/2010/main" val="1354163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42F7F-BB9E-401F-BECB-7C7F73910ACE}"/>
              </a:ext>
            </a:extLst>
          </p:cNvPr>
          <p:cNvSpPr>
            <a:spLocks noGrp="1"/>
          </p:cNvSpPr>
          <p:nvPr>
            <p:ph type="ctrTitle" hasCustomPrompt="1"/>
          </p:nvPr>
        </p:nvSpPr>
        <p:spPr>
          <a:xfrm>
            <a:off x="457200" y="1929653"/>
            <a:ext cx="5546912" cy="2400300"/>
          </a:xfrm>
        </p:spPr>
        <p:txBody>
          <a:bodyPr anchor="t">
            <a:normAutofit/>
          </a:bodyPr>
          <a:lstStyle>
            <a:lvl1pPr algn="l">
              <a:defRPr sz="5400"/>
            </a:lvl1pPr>
          </a:lstStyle>
          <a:p>
            <a:r>
              <a:rPr lang="en-US"/>
              <a:t>Click to edit title</a:t>
            </a:r>
          </a:p>
        </p:txBody>
      </p:sp>
      <p:sp>
        <p:nvSpPr>
          <p:cNvPr id="3"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41848" cy="246888"/>
          </a:xfrm>
        </p:spPr>
        <p:txBody>
          <a:bodyPr lIns="0" tIns="0" rIns="0" bIns="0" anchor="t">
            <a:normAutofit/>
          </a:bodyPr>
          <a:lstStyle>
            <a:lvl1pPr marL="0" indent="0" algn="l">
              <a:lnSpc>
                <a:spcPct val="100000"/>
              </a:lnSpc>
              <a:buNone/>
              <a:defRPr sz="1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p>
        </p:txBody>
      </p:sp>
      <p:pic>
        <p:nvPicPr>
          <p:cNvPr id="9" name="Graphic 8">
            <a:extLst>
              <a:ext uri="{FF2B5EF4-FFF2-40B4-BE49-F238E27FC236}">
                <a16:creationId xmlns:a16="http://schemas.microsoft.com/office/drawing/2014/main" id="{6C8E5ADC-D225-4288-8F97-ADEBFEF6E08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57201" y="6198860"/>
            <a:ext cx="1554480" cy="206165"/>
          </a:xfrm>
          <a:prstGeom prst="rect">
            <a:avLst/>
          </a:prstGeom>
        </p:spPr>
      </p:pic>
    </p:spTree>
    <p:extLst>
      <p:ext uri="{BB962C8B-B14F-4D97-AF65-F5344CB8AC3E}">
        <p14:creationId xmlns:p14="http://schemas.microsoft.com/office/powerpoint/2010/main" val="3239961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00AC3-6965-4DEE-B985-C96593A22045}"/>
              </a:ext>
            </a:extLst>
          </p:cNvPr>
          <p:cNvSpPr>
            <a:spLocks noGrp="1"/>
          </p:cNvSpPr>
          <p:nvPr>
            <p:ph type="title" hasCustomPrompt="1"/>
          </p:nvPr>
        </p:nvSpPr>
        <p:spPr/>
        <p:txBody>
          <a:bodyPr/>
          <a:lstStyle>
            <a:lvl1pPr>
              <a:defRPr/>
            </a:lvl1pPr>
          </a:lstStyle>
          <a:p>
            <a:r>
              <a:rPr lang="en-US"/>
              <a:t>Click to Edit Header</a:t>
            </a:r>
          </a:p>
        </p:txBody>
      </p:sp>
      <p:sp>
        <p:nvSpPr>
          <p:cNvPr id="3" name="Content Placeholder 2">
            <a:extLst>
              <a:ext uri="{FF2B5EF4-FFF2-40B4-BE49-F238E27FC236}">
                <a16:creationId xmlns:a16="http://schemas.microsoft.com/office/drawing/2014/main" id="{8E63495E-4B99-4375-AF20-F9378E354015}"/>
              </a:ext>
            </a:extLst>
          </p:cNvPr>
          <p:cNvSpPr>
            <a:spLocks noGrp="1"/>
          </p:cNvSpPr>
          <p:nvPr>
            <p:ph idx="1" hasCustomPrompt="1"/>
          </p:nvPr>
        </p:nvSpPr>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055B1333-6801-4D63-BDEF-08198C4244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0D4CB0-77D4-4834-8170-50D2368C20AA}"/>
              </a:ext>
            </a:extLst>
          </p:cNvPr>
          <p:cNvSpPr>
            <a:spLocks noGrp="1"/>
          </p:cNvSpPr>
          <p:nvPr>
            <p:ph type="sldNum" sz="quarter" idx="12"/>
          </p:nvPr>
        </p:nvSpPr>
        <p:spPr/>
        <p:txBody>
          <a:bodyPr/>
          <a:lstStyle/>
          <a:p>
            <a:fld id="{DD7C5E4E-CFDF-4048-AADC-D61B5EC07D91}" type="slidenum">
              <a:rPr lang="en-US" smtClean="0"/>
              <a:pPr/>
              <a:t>‹#›</a:t>
            </a:fld>
            <a:endParaRPr lang="en-US"/>
          </a:p>
        </p:txBody>
      </p:sp>
    </p:spTree>
    <p:extLst>
      <p:ext uri="{BB962C8B-B14F-4D97-AF65-F5344CB8AC3E}">
        <p14:creationId xmlns:p14="http://schemas.microsoft.com/office/powerpoint/2010/main" val="3367897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0813E-9196-4EF6-A668-2D6D18A505EF}"/>
              </a:ext>
            </a:extLst>
          </p:cNvPr>
          <p:cNvSpPr>
            <a:spLocks noGrp="1"/>
          </p:cNvSpPr>
          <p:nvPr>
            <p:ph type="title" hasCustomPrompt="1"/>
          </p:nvPr>
        </p:nvSpPr>
        <p:spPr>
          <a:xfrm>
            <a:off x="457200" y="723901"/>
            <a:ext cx="5546912" cy="2012576"/>
          </a:xfrm>
        </p:spPr>
        <p:txBody>
          <a:bodyPr anchor="t">
            <a:normAutofit/>
          </a:bodyPr>
          <a:lstStyle>
            <a:lvl1pPr>
              <a:defRPr sz="4000"/>
            </a:lvl1pPr>
          </a:lstStyle>
          <a:p>
            <a:r>
              <a:rPr lang="en-US"/>
              <a:t>Click to edit title</a:t>
            </a:r>
          </a:p>
        </p:txBody>
      </p:sp>
      <p:sp>
        <p:nvSpPr>
          <p:cNvPr id="3" name="Text Placeholder 2">
            <a:extLst>
              <a:ext uri="{FF2B5EF4-FFF2-40B4-BE49-F238E27FC236}">
                <a16:creationId xmlns:a16="http://schemas.microsoft.com/office/drawing/2014/main" id="{7AB1777E-7232-4918-A14D-00B3B0536351}"/>
              </a:ext>
            </a:extLst>
          </p:cNvPr>
          <p:cNvSpPr>
            <a:spLocks noGrp="1"/>
          </p:cNvSpPr>
          <p:nvPr>
            <p:ph type="body" idx="1" hasCustomPrompt="1"/>
          </p:nvPr>
        </p:nvSpPr>
        <p:spPr>
          <a:xfrm>
            <a:off x="457200" y="2736478"/>
            <a:ext cx="5546912" cy="692522"/>
          </a:xfrm>
        </p:spPr>
        <p:txBody>
          <a:bodyPr>
            <a:normAutofit/>
          </a:bodyPr>
          <a:lstStyle>
            <a:lvl1pPr marL="517525" indent="-517525">
              <a:buFont typeface="PW Centra No2" pitchFamily="2" charset="0"/>
              <a:buChar char="―"/>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subtitle</a:t>
            </a:r>
          </a:p>
        </p:txBody>
      </p:sp>
      <p:pic>
        <p:nvPicPr>
          <p:cNvPr id="8" name="Graphic 7">
            <a:extLst>
              <a:ext uri="{FF2B5EF4-FFF2-40B4-BE49-F238E27FC236}">
                <a16:creationId xmlns:a16="http://schemas.microsoft.com/office/drawing/2014/main" id="{BCBFC967-5846-46EB-942E-CF814FB0FE9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57201" y="6198860"/>
            <a:ext cx="1554480" cy="206165"/>
          </a:xfrm>
          <a:prstGeom prst="rect">
            <a:avLst/>
          </a:prstGeom>
        </p:spPr>
      </p:pic>
    </p:spTree>
    <p:extLst>
      <p:ext uri="{BB962C8B-B14F-4D97-AF65-F5344CB8AC3E}">
        <p14:creationId xmlns:p14="http://schemas.microsoft.com/office/powerpoint/2010/main" val="1892419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01AE7-85A1-492C-882E-CE01A266A965}"/>
              </a:ext>
            </a:extLst>
          </p:cNvPr>
          <p:cNvSpPr>
            <a:spLocks noGrp="1"/>
          </p:cNvSpPr>
          <p:nvPr>
            <p:ph type="title" hasCustomPrompt="1"/>
          </p:nvPr>
        </p:nvSpPr>
        <p:spPr/>
        <p:txBody>
          <a:bodyPr/>
          <a:lstStyle/>
          <a:p>
            <a:r>
              <a:rPr lang="en-US"/>
              <a:t>Click to Edit Header</a:t>
            </a:r>
          </a:p>
        </p:txBody>
      </p:sp>
      <p:sp>
        <p:nvSpPr>
          <p:cNvPr id="3" name="Content Placeholder 2">
            <a:extLst>
              <a:ext uri="{FF2B5EF4-FFF2-40B4-BE49-F238E27FC236}">
                <a16:creationId xmlns:a16="http://schemas.microsoft.com/office/drawing/2014/main" id="{A9554AA9-9DC7-4537-9D0F-777D55B58BCA}"/>
              </a:ext>
            </a:extLst>
          </p:cNvPr>
          <p:cNvSpPr>
            <a:spLocks noGrp="1"/>
          </p:cNvSpPr>
          <p:nvPr>
            <p:ph sz="half" idx="1" hasCustomPrompt="1"/>
          </p:nvPr>
        </p:nvSpPr>
        <p:spPr>
          <a:xfrm>
            <a:off x="466344" y="1562100"/>
            <a:ext cx="5453689" cy="4838700"/>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87965E3-4FBA-475C-B28D-DE9A0C2C531E}"/>
              </a:ext>
            </a:extLst>
          </p:cNvPr>
          <p:cNvSpPr>
            <a:spLocks noGrp="1"/>
          </p:cNvSpPr>
          <p:nvPr>
            <p:ph sz="half" idx="2" hasCustomPrompt="1"/>
          </p:nvPr>
        </p:nvSpPr>
        <p:spPr>
          <a:xfrm>
            <a:off x="6281110" y="1562100"/>
            <a:ext cx="5453689" cy="4838700"/>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6DB2930C-8FE1-4E34-A4B5-DE4E9F4939DF}"/>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54D461C0-078C-468F-BC24-F8F4474ADDC1}"/>
              </a:ext>
            </a:extLst>
          </p:cNvPr>
          <p:cNvSpPr>
            <a:spLocks noGrp="1"/>
          </p:cNvSpPr>
          <p:nvPr>
            <p:ph type="sldNum" sz="quarter" idx="12"/>
          </p:nvPr>
        </p:nvSpPr>
        <p:spPr/>
        <p:txBody>
          <a:bodyPr/>
          <a:lstStyle/>
          <a:p>
            <a:fld id="{DD7C5E4E-CFDF-4048-AADC-D61B5EC07D91}" type="slidenum">
              <a:rPr lang="en-US" smtClean="0"/>
              <a:pPr/>
              <a:t>‹#›</a:t>
            </a:fld>
            <a:endParaRPr lang="en-US"/>
          </a:p>
        </p:txBody>
      </p:sp>
    </p:spTree>
    <p:extLst>
      <p:ext uri="{BB962C8B-B14F-4D97-AF65-F5344CB8AC3E}">
        <p14:creationId xmlns:p14="http://schemas.microsoft.com/office/powerpoint/2010/main" val="2646634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1C87E-E407-42DF-9643-4D9747F46778}"/>
              </a:ext>
            </a:extLst>
          </p:cNvPr>
          <p:cNvSpPr>
            <a:spLocks noGrp="1"/>
          </p:cNvSpPr>
          <p:nvPr>
            <p:ph type="title" hasCustomPrompt="1"/>
          </p:nvPr>
        </p:nvSpPr>
        <p:spPr/>
        <p:txBody>
          <a:bodyPr/>
          <a:lstStyle/>
          <a:p>
            <a:r>
              <a:rPr lang="en-US"/>
              <a:t>Click to Edit Header</a:t>
            </a:r>
          </a:p>
        </p:txBody>
      </p:sp>
      <p:sp>
        <p:nvSpPr>
          <p:cNvPr id="7" name="Footer Placeholder 6">
            <a:extLst>
              <a:ext uri="{FF2B5EF4-FFF2-40B4-BE49-F238E27FC236}">
                <a16:creationId xmlns:a16="http://schemas.microsoft.com/office/drawing/2014/main" id="{0115E05B-B6F6-4D4F-8382-AB0E3941E702}"/>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979D0D84-56C3-445D-BE24-24D8D3EEF949}"/>
              </a:ext>
            </a:extLst>
          </p:cNvPr>
          <p:cNvSpPr>
            <a:spLocks noGrp="1"/>
          </p:cNvSpPr>
          <p:nvPr>
            <p:ph type="sldNum" sz="quarter" idx="12"/>
          </p:nvPr>
        </p:nvSpPr>
        <p:spPr/>
        <p:txBody>
          <a:bodyPr/>
          <a:lstStyle/>
          <a:p>
            <a:fld id="{DD7C5E4E-CFDF-4048-AADC-D61B5EC07D91}" type="slidenum">
              <a:rPr lang="en-US" smtClean="0"/>
              <a:pPr/>
              <a:t>‹#›</a:t>
            </a:fld>
            <a:endParaRPr lang="en-US"/>
          </a:p>
        </p:txBody>
      </p:sp>
    </p:spTree>
    <p:extLst>
      <p:ext uri="{BB962C8B-B14F-4D97-AF65-F5344CB8AC3E}">
        <p14:creationId xmlns:p14="http://schemas.microsoft.com/office/powerpoint/2010/main" val="3258442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CACD1C75-4669-4072-BAE9-EB2F737727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D38538-B4EB-4849-969A-B805676036AA}"/>
              </a:ext>
            </a:extLst>
          </p:cNvPr>
          <p:cNvSpPr>
            <a:spLocks noGrp="1"/>
          </p:cNvSpPr>
          <p:nvPr>
            <p:ph type="sldNum" sz="quarter" idx="12"/>
          </p:nvPr>
        </p:nvSpPr>
        <p:spPr/>
        <p:txBody>
          <a:bodyPr/>
          <a:lstStyle/>
          <a:p>
            <a:fld id="{DD7C5E4E-CFDF-4048-AADC-D61B5EC07D91}" type="slidenum">
              <a:rPr lang="en-US" smtClean="0"/>
              <a:pPr/>
              <a:t>‹#›</a:t>
            </a:fld>
            <a:endParaRPr lang="en-US"/>
          </a:p>
        </p:txBody>
      </p:sp>
    </p:spTree>
    <p:extLst>
      <p:ext uri="{BB962C8B-B14F-4D97-AF65-F5344CB8AC3E}">
        <p14:creationId xmlns:p14="http://schemas.microsoft.com/office/powerpoint/2010/main" val="3674741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C41154-5D6F-4101-9106-A12D5165615B}"/>
              </a:ext>
            </a:extLst>
          </p:cNvPr>
          <p:cNvSpPr>
            <a:spLocks noGrp="1"/>
          </p:cNvSpPr>
          <p:nvPr>
            <p:ph idx="1"/>
          </p:nvPr>
        </p:nvSpPr>
        <p:spPr>
          <a:xfrm>
            <a:off x="466344" y="1562100"/>
            <a:ext cx="8397688" cy="4838700"/>
          </a:xfrm>
        </p:spPr>
        <p:txBody>
          <a:bodyPr>
            <a:normAutofit/>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ADA866-B8E3-4CC7-8EEA-C716F94183F2}"/>
              </a:ext>
            </a:extLst>
          </p:cNvPr>
          <p:cNvSpPr>
            <a:spLocks noGrp="1"/>
          </p:cNvSpPr>
          <p:nvPr>
            <p:ph type="body" sz="half" idx="2"/>
          </p:nvPr>
        </p:nvSpPr>
        <p:spPr>
          <a:xfrm>
            <a:off x="8915400" y="1562098"/>
            <a:ext cx="2819400" cy="4838701"/>
          </a:xfrm>
          <a:solidFill>
            <a:schemeClr val="accent4"/>
          </a:solidFill>
          <a:ln>
            <a:noFill/>
          </a:ln>
        </p:spPr>
        <p:txBody>
          <a:bodyPr lIns="182880" tIns="182880" rIns="182880" bIns="18288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itle 7">
            <a:extLst>
              <a:ext uri="{FF2B5EF4-FFF2-40B4-BE49-F238E27FC236}">
                <a16:creationId xmlns:a16="http://schemas.microsoft.com/office/drawing/2014/main" id="{F03043F3-6A8C-45BD-8F4B-02A594088A51}"/>
              </a:ext>
            </a:extLst>
          </p:cNvPr>
          <p:cNvSpPr>
            <a:spLocks noGrp="1"/>
          </p:cNvSpPr>
          <p:nvPr>
            <p:ph type="title" hasCustomPrompt="1"/>
          </p:nvPr>
        </p:nvSpPr>
        <p:spPr/>
        <p:txBody>
          <a:bodyPr/>
          <a:lstStyle/>
          <a:p>
            <a:r>
              <a:rPr lang="en-US"/>
              <a:t>Click to Edit Header</a:t>
            </a:r>
          </a:p>
        </p:txBody>
      </p:sp>
      <p:sp>
        <p:nvSpPr>
          <p:cNvPr id="9" name="Footer Placeholder 8">
            <a:extLst>
              <a:ext uri="{FF2B5EF4-FFF2-40B4-BE49-F238E27FC236}">
                <a16:creationId xmlns:a16="http://schemas.microsoft.com/office/drawing/2014/main" id="{837636C0-BD03-4F51-AA7E-425813EFA21E}"/>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66F6AF23-C03F-4465-82BB-54D465E383DF}"/>
              </a:ext>
            </a:extLst>
          </p:cNvPr>
          <p:cNvSpPr>
            <a:spLocks noGrp="1"/>
          </p:cNvSpPr>
          <p:nvPr>
            <p:ph type="sldNum" sz="quarter" idx="12"/>
          </p:nvPr>
        </p:nvSpPr>
        <p:spPr/>
        <p:txBody>
          <a:bodyPr/>
          <a:lstStyle/>
          <a:p>
            <a:fld id="{DD7C5E4E-CFDF-4048-AADC-D61B5EC07D91}" type="slidenum">
              <a:rPr lang="en-US" smtClean="0"/>
              <a:pPr/>
              <a:t>‹#›</a:t>
            </a:fld>
            <a:endParaRPr lang="en-US"/>
          </a:p>
        </p:txBody>
      </p:sp>
    </p:spTree>
    <p:extLst>
      <p:ext uri="{BB962C8B-B14F-4D97-AF65-F5344CB8AC3E}">
        <p14:creationId xmlns:p14="http://schemas.microsoft.com/office/powerpoint/2010/main" val="228771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1A3AD1-14D5-443C-9C87-07C0AFD4145B}"/>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US" sz="16600" b="1"/>
              <a:t>Do not use layouts </a:t>
            </a:r>
            <a:br>
              <a:rPr lang="en-US" sz="16600" b="1"/>
            </a:br>
            <a:r>
              <a:rPr lang="en-US" sz="16600" b="1"/>
              <a:t>after this</a:t>
            </a:r>
          </a:p>
        </p:txBody>
      </p:sp>
    </p:spTree>
    <p:extLst>
      <p:ext uri="{BB962C8B-B14F-4D97-AF65-F5344CB8AC3E}">
        <p14:creationId xmlns:p14="http://schemas.microsoft.com/office/powerpoint/2010/main" val="2582626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877B0D-EB12-4461-9CBC-EBAEF28D12A6}"/>
              </a:ext>
            </a:extLst>
          </p:cNvPr>
          <p:cNvSpPr>
            <a:spLocks noGrp="1"/>
          </p:cNvSpPr>
          <p:nvPr>
            <p:ph type="title"/>
          </p:nvPr>
        </p:nvSpPr>
        <p:spPr>
          <a:xfrm>
            <a:off x="457200" y="457200"/>
            <a:ext cx="5641848" cy="246888"/>
          </a:xfrm>
          <a:prstGeom prst="rect">
            <a:avLst/>
          </a:prstGeom>
        </p:spPr>
        <p:txBody>
          <a:bodyPr vert="horz" lIns="0" tIns="0" rIns="0" bIns="0" rtlCol="0" anchor="t">
            <a:spAutoFit/>
          </a:bodyPr>
          <a:lstStyle/>
          <a:p>
            <a:r>
              <a:rPr lang="en-US"/>
              <a:t>Click to edit Master title style</a:t>
            </a:r>
          </a:p>
        </p:txBody>
      </p:sp>
      <p:sp>
        <p:nvSpPr>
          <p:cNvPr id="3" name="Text Placeholder 2">
            <a:extLst>
              <a:ext uri="{FF2B5EF4-FFF2-40B4-BE49-F238E27FC236}">
                <a16:creationId xmlns:a16="http://schemas.microsoft.com/office/drawing/2014/main" id="{F3853F14-36F2-47C9-ADDF-5FD29A54BD1C}"/>
              </a:ext>
            </a:extLst>
          </p:cNvPr>
          <p:cNvSpPr>
            <a:spLocks noGrp="1"/>
          </p:cNvSpPr>
          <p:nvPr>
            <p:ph type="body" idx="1"/>
          </p:nvPr>
        </p:nvSpPr>
        <p:spPr>
          <a:xfrm>
            <a:off x="463923" y="1562099"/>
            <a:ext cx="11270877" cy="4838701"/>
          </a:xfrm>
          <a:prstGeom prst="rect">
            <a:avLst/>
          </a:prstGeom>
        </p:spPr>
        <p:txBody>
          <a:bodyPr vert="horz" lIns="0" tIns="0" rIns="0" bIns="0" rtlCol="0">
            <a:noAutofit/>
          </a:bodyPr>
          <a:lstStyle/>
          <a:p>
            <a:pPr lvl="0"/>
            <a:r>
              <a:rPr lang="en-US"/>
              <a:t>Click to edit Master text styles </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4376D7B-2198-4543-AD74-DD8644AF5DA1}"/>
              </a:ext>
            </a:extLst>
          </p:cNvPr>
          <p:cNvSpPr>
            <a:spLocks noGrp="1"/>
          </p:cNvSpPr>
          <p:nvPr>
            <p:ph type="ftr" sz="quarter" idx="3"/>
          </p:nvPr>
        </p:nvSpPr>
        <p:spPr>
          <a:xfrm>
            <a:off x="4216400" y="6410137"/>
            <a:ext cx="7518400" cy="365124"/>
          </a:xfrm>
          <a:prstGeom prst="rect">
            <a:avLst/>
          </a:prstGeom>
        </p:spPr>
        <p:txBody>
          <a:bodyPr vert="horz" lIns="91440" tIns="45720" rIns="91440" bIns="45720" rtlCol="0" anchor="ctr"/>
          <a:lstStyle>
            <a:lvl1pPr algn="r">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1B508B47-ECEF-4D3C-AD36-BC64317C85E8}"/>
              </a:ext>
            </a:extLst>
          </p:cNvPr>
          <p:cNvSpPr>
            <a:spLocks noGrp="1"/>
          </p:cNvSpPr>
          <p:nvPr>
            <p:ph type="sldNum" sz="quarter" idx="4"/>
          </p:nvPr>
        </p:nvSpPr>
        <p:spPr>
          <a:xfrm>
            <a:off x="11734800" y="6410137"/>
            <a:ext cx="457200" cy="365125"/>
          </a:xfrm>
          <a:prstGeom prst="rect">
            <a:avLst/>
          </a:prstGeom>
        </p:spPr>
        <p:txBody>
          <a:bodyPr vert="horz" lIns="91440" tIns="45720" rIns="91440" bIns="45720" rtlCol="0" anchor="ctr"/>
          <a:lstStyle>
            <a:lvl1pPr algn="ctr">
              <a:defRPr sz="900" b="1">
                <a:solidFill>
                  <a:schemeClr val="tx1"/>
                </a:solidFill>
              </a:defRPr>
            </a:lvl1pPr>
          </a:lstStyle>
          <a:p>
            <a:fld id="{DD7C5E4E-CFDF-4048-AADC-D61B5EC07D91}" type="slidenum">
              <a:rPr lang="en-US" smtClean="0"/>
              <a:pPr/>
              <a:t>‹#›</a:t>
            </a:fld>
            <a:endParaRPr lang="en-US"/>
          </a:p>
        </p:txBody>
      </p:sp>
    </p:spTree>
    <p:extLst>
      <p:ext uri="{BB962C8B-B14F-4D97-AF65-F5344CB8AC3E}">
        <p14:creationId xmlns:p14="http://schemas.microsoft.com/office/powerpoint/2010/main" val="1037958836"/>
      </p:ext>
    </p:extLst>
  </p:cSld>
  <p:clrMap bg1="lt1" tx1="dk1" bg2="lt2" tx2="dk2" accent1="accent1" accent2="accent2" accent3="accent3" accent4="accent4" accent5="accent5" accent6="accent6" hlink="hlink" folHlink="folHlink"/>
  <p:sldLayoutIdLst>
    <p:sldLayoutId id="2147483716" r:id="rId1"/>
    <p:sldLayoutId id="2147483674" r:id="rId2"/>
    <p:sldLayoutId id="2147483669" r:id="rId3"/>
    <p:sldLayoutId id="2147483742" r:id="rId4"/>
    <p:sldLayoutId id="2147483769" r:id="rId5"/>
    <p:sldLayoutId id="2147483741" r:id="rId6"/>
    <p:sldLayoutId id="2147483743" r:id="rId7"/>
    <p:sldLayoutId id="2147483745" r:id="rId8"/>
    <p:sldLayoutId id="2147483727" r:id="rId9"/>
    <p:sldLayoutId id="2147483728" r:id="rId10"/>
    <p:sldLayoutId id="2147483758" r:id="rId11"/>
    <p:sldLayoutId id="2147483678" r:id="rId12"/>
    <p:sldLayoutId id="2147483731" r:id="rId13"/>
    <p:sldLayoutId id="2147483735" r:id="rId14"/>
    <p:sldLayoutId id="2147483673" r:id="rId15"/>
    <p:sldLayoutId id="2147483717" r:id="rId16"/>
    <p:sldLayoutId id="2147483767" r:id="rId17"/>
    <p:sldLayoutId id="2147483740" r:id="rId18"/>
    <p:sldLayoutId id="2147483746" r:id="rId19"/>
    <p:sldLayoutId id="2147483677" r:id="rId20"/>
    <p:sldLayoutId id="2147483753" r:id="rId21"/>
    <p:sldLayoutId id="2147483755" r:id="rId22"/>
    <p:sldLayoutId id="2147483682" r:id="rId23"/>
    <p:sldLayoutId id="2147483738" r:id="rId24"/>
    <p:sldLayoutId id="2147483768" r:id="rId25"/>
    <p:sldLayoutId id="2147483750" r:id="rId26"/>
    <p:sldLayoutId id="2147483754" r:id="rId27"/>
    <p:sldLayoutId id="2147483766" r:id="rId28"/>
    <p:sldLayoutId id="2147483739" r:id="rId29"/>
    <p:sldLayoutId id="2147483683" r:id="rId30"/>
    <p:sldLayoutId id="2147483748" r:id="rId31"/>
    <p:sldLayoutId id="2147483684" r:id="rId32"/>
    <p:sldLayoutId id="2147483729" r:id="rId33"/>
    <p:sldLayoutId id="2147483679" r:id="rId34"/>
    <p:sldLayoutId id="2147483762" r:id="rId35"/>
    <p:sldLayoutId id="2147483680" r:id="rId36"/>
    <p:sldLayoutId id="2147483718" r:id="rId37"/>
    <p:sldLayoutId id="2147483720" r:id="rId38"/>
    <p:sldLayoutId id="2147483749" r:id="rId39"/>
    <p:sldLayoutId id="2147483721" r:id="rId40"/>
    <p:sldLayoutId id="2147483711" r:id="rId41"/>
    <p:sldLayoutId id="2147483764" r:id="rId42"/>
    <p:sldLayoutId id="2147483681" r:id="rId43"/>
    <p:sldLayoutId id="2147483737" r:id="rId44"/>
    <p:sldLayoutId id="2147483685" r:id="rId45"/>
    <p:sldLayoutId id="2147483686" r:id="rId46"/>
    <p:sldLayoutId id="2147483687" r:id="rId47"/>
    <p:sldLayoutId id="2147483759" r:id="rId48"/>
    <p:sldLayoutId id="2147483688" r:id="rId49"/>
    <p:sldLayoutId id="2147483689" r:id="rId50"/>
    <p:sldLayoutId id="2147483692" r:id="rId51"/>
    <p:sldLayoutId id="2147483763" r:id="rId52"/>
    <p:sldLayoutId id="2147483693" r:id="rId53"/>
    <p:sldLayoutId id="2147483690" r:id="rId54"/>
    <p:sldLayoutId id="2147483760" r:id="rId55"/>
    <p:sldLayoutId id="2147483761" r:id="rId56"/>
    <p:sldLayoutId id="2147483691" r:id="rId57"/>
    <p:sldLayoutId id="2147483744" r:id="rId58"/>
    <p:sldLayoutId id="2147483697" r:id="rId59"/>
    <p:sldLayoutId id="2147483661" r:id="rId60"/>
    <p:sldLayoutId id="2147483662" r:id="rId61"/>
    <p:sldLayoutId id="2147483663" r:id="rId62"/>
    <p:sldLayoutId id="2147483664" r:id="rId63"/>
    <p:sldLayoutId id="2147483666" r:id="rId64"/>
    <p:sldLayoutId id="2147483667" r:id="rId65"/>
    <p:sldLayoutId id="2147483668" r:id="rId66"/>
    <p:sldLayoutId id="2147483715" r:id="rId6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100000"/>
        </a:lnSpc>
        <a:spcBef>
          <a:spcPct val="0"/>
        </a:spcBef>
        <a:buNone/>
        <a:defRPr sz="1600" b="1" kern="1200">
          <a:solidFill>
            <a:schemeClr val="tx1"/>
          </a:solidFill>
          <a:latin typeface="+mj-lt"/>
          <a:ea typeface="+mj-ea"/>
          <a:cs typeface="+mj-cs"/>
        </a:defRPr>
      </a:lvl1pPr>
    </p:titleStyle>
    <p:bodyStyle>
      <a:lvl1pPr marL="515938" indent="-515938" algn="l" defTabSz="914400" rtl="0" eaLnBrk="1" latinLnBrk="0" hangingPunct="1">
        <a:lnSpc>
          <a:spcPct val="110000"/>
        </a:lnSpc>
        <a:spcBef>
          <a:spcPts val="1800"/>
        </a:spcBef>
        <a:spcAft>
          <a:spcPts val="300"/>
        </a:spcAft>
        <a:buSzPct val="85000"/>
        <a:buFont typeface="PW Centra No2" pitchFamily="2" charset="0"/>
        <a:buChar char="―"/>
        <a:defRPr sz="2000" kern="1200">
          <a:solidFill>
            <a:schemeClr val="tx1"/>
          </a:solidFill>
          <a:latin typeface="+mn-lt"/>
          <a:ea typeface="+mn-ea"/>
          <a:cs typeface="+mn-cs"/>
        </a:defRPr>
      </a:lvl1pPr>
      <a:lvl2pPr marL="1146175" indent="-231775" algn="l" defTabSz="914400" rtl="0" eaLnBrk="1" latinLnBrk="0" hangingPunct="1">
        <a:lnSpc>
          <a:spcPct val="110000"/>
        </a:lnSpc>
        <a:spcBef>
          <a:spcPts val="300"/>
        </a:spcBef>
        <a:spcAft>
          <a:spcPts val="300"/>
        </a:spcAft>
        <a:buFont typeface="Arial" panose="020B0604020202020204" pitchFamily="34" charset="0"/>
        <a:buChar char="•"/>
        <a:defRPr sz="1800" kern="1200">
          <a:solidFill>
            <a:schemeClr val="tx1"/>
          </a:solidFill>
          <a:latin typeface="+mn-lt"/>
          <a:ea typeface="+mn-ea"/>
          <a:cs typeface="+mn-cs"/>
        </a:defRPr>
      </a:lvl2pPr>
      <a:lvl3pPr marL="1603375" indent="-231775" algn="l" defTabSz="914400" rtl="0" eaLnBrk="1" latinLnBrk="0" hangingPunct="1">
        <a:lnSpc>
          <a:spcPct val="110000"/>
        </a:lnSpc>
        <a:spcBef>
          <a:spcPts val="300"/>
        </a:spcBef>
        <a:spcAft>
          <a:spcPts val="300"/>
        </a:spcAft>
        <a:buFont typeface="PW Centra No2" pitchFamily="2" charset="0"/>
        <a:buChar char="›"/>
        <a:defRPr sz="1600" kern="1200">
          <a:solidFill>
            <a:schemeClr val="tx1"/>
          </a:solidFill>
          <a:latin typeface="+mn-lt"/>
          <a:ea typeface="+mn-ea"/>
          <a:cs typeface="+mn-cs"/>
        </a:defRPr>
      </a:lvl3pPr>
      <a:lvl4pPr marL="2286000" indent="-225425" algn="l" defTabSz="914400" rtl="0" eaLnBrk="1" latinLnBrk="0" hangingPunct="1">
        <a:lnSpc>
          <a:spcPct val="110000"/>
        </a:lnSpc>
        <a:spcBef>
          <a:spcPts val="300"/>
        </a:spcBef>
        <a:spcAft>
          <a:spcPts val="300"/>
        </a:spcAft>
        <a:buFont typeface="Arial" panose="020B0604020202020204" pitchFamily="34" charset="0"/>
        <a:buChar char="•"/>
        <a:defRPr sz="1400" kern="1200">
          <a:solidFill>
            <a:schemeClr val="tx1"/>
          </a:solidFill>
          <a:latin typeface="+mn-lt"/>
          <a:ea typeface="+mn-ea"/>
          <a:cs typeface="+mn-cs"/>
        </a:defRPr>
      </a:lvl4pPr>
      <a:lvl5pPr marL="2974975" indent="-231775" algn="l" defTabSz="914400" rtl="0" eaLnBrk="1" latinLnBrk="0" hangingPunct="1">
        <a:lnSpc>
          <a:spcPct val="110000"/>
        </a:lnSpc>
        <a:spcBef>
          <a:spcPts val="300"/>
        </a:spcBef>
        <a:spcAft>
          <a:spcPts val="300"/>
        </a:spcAft>
        <a:buFont typeface="Arial" panose="020B0604020202020204" pitchFamily="34" charset="0"/>
        <a:buChar char="‒"/>
        <a:tabLst>
          <a:tab pos="2917825" algn="l"/>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52" userDrawn="1">
          <p15:clr>
            <a:srgbClr val="A4A3A4"/>
          </p15:clr>
        </p15:guide>
        <p15:guide id="2" pos="3840" userDrawn="1">
          <p15:clr>
            <a:srgbClr val="A4A3A4"/>
          </p15:clr>
        </p15:guide>
        <p15:guide id="3" pos="7392" userDrawn="1">
          <p15:clr>
            <a:srgbClr val="F26B43"/>
          </p15:clr>
        </p15:guide>
        <p15:guide id="5" orient="horz" pos="288" userDrawn="1">
          <p15:clr>
            <a:srgbClr val="F26B43"/>
          </p15:clr>
        </p15:guide>
        <p15:guide id="6" orient="horz" pos="4032" userDrawn="1">
          <p15:clr>
            <a:srgbClr val="F26B43"/>
          </p15:clr>
        </p15:guide>
        <p15:guide id="8" pos="288" userDrawn="1">
          <p15:clr>
            <a:srgbClr val="F26B43"/>
          </p15:clr>
        </p15:guide>
        <p15:guide id="9" orient="horz" pos="984" userDrawn="1">
          <p15:clr>
            <a:srgbClr val="A4A3A4"/>
          </p15:clr>
        </p15:guide>
        <p15:guide id="10" pos="2656" userDrawn="1">
          <p15:clr>
            <a:srgbClr val="A4A3A4"/>
          </p15:clr>
        </p15:guide>
        <p15:guide id="11" pos="5019" userDrawn="1">
          <p15:clr>
            <a:srgbClr val="A4A3A4"/>
          </p15:clr>
        </p15:guide>
        <p15:guide id="12" orient="horz" pos="2544"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5.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5.xml"/><Relationship Id="rId4" Type="http://schemas.openxmlformats.org/officeDocument/2006/relationships/image" Target="../media/image10.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1E6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25182ED-58A3-6039-D7FB-F8CC79452336}"/>
              </a:ext>
            </a:extLst>
          </p:cNvPr>
          <p:cNvSpPr/>
          <p:nvPr/>
        </p:nvSpPr>
        <p:spPr>
          <a:xfrm>
            <a:off x="318051" y="4420304"/>
            <a:ext cx="4854804" cy="593888"/>
          </a:xfrm>
          <a:prstGeom prst="rect">
            <a:avLst/>
          </a:prstGeom>
          <a:noFill/>
          <a:ln>
            <a:solidFill>
              <a:srgbClr val="F263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Slide Number Placeholder 1">
            <a:extLst>
              <a:ext uri="{FF2B5EF4-FFF2-40B4-BE49-F238E27FC236}">
                <a16:creationId xmlns:a16="http://schemas.microsoft.com/office/drawing/2014/main" id="{CB236D0D-D435-70B9-7E4B-EBF49F2A9F6D}"/>
              </a:ext>
            </a:extLst>
          </p:cNvPr>
          <p:cNvSpPr>
            <a:spLocks noGrp="1"/>
          </p:cNvSpPr>
          <p:nvPr>
            <p:ph type="sldNum" sz="quarter" idx="12"/>
          </p:nvPr>
        </p:nvSpPr>
        <p:spPr/>
        <p:txBody>
          <a:bodyPr/>
          <a:lstStyle/>
          <a:p>
            <a:fld id="{DD7C5E4E-CFDF-4048-AADC-D61B5EC07D91}" type="slidenum">
              <a:rPr lang="en-US" smtClean="0">
                <a:solidFill>
                  <a:schemeClr val="bg1"/>
                </a:solidFill>
              </a:rPr>
              <a:pPr/>
              <a:t>1</a:t>
            </a:fld>
            <a:endParaRPr lang="en-US">
              <a:solidFill>
                <a:schemeClr val="bg1"/>
              </a:solidFill>
            </a:endParaRPr>
          </a:p>
        </p:txBody>
      </p:sp>
      <p:sp>
        <p:nvSpPr>
          <p:cNvPr id="3" name="TextBox 2">
            <a:extLst>
              <a:ext uri="{FF2B5EF4-FFF2-40B4-BE49-F238E27FC236}">
                <a16:creationId xmlns:a16="http://schemas.microsoft.com/office/drawing/2014/main" id="{ADED7DBA-6B68-661D-6940-3FAAF9C15847}"/>
              </a:ext>
            </a:extLst>
          </p:cNvPr>
          <p:cNvSpPr txBox="1"/>
          <p:nvPr/>
        </p:nvSpPr>
        <p:spPr>
          <a:xfrm>
            <a:off x="364033" y="1541891"/>
            <a:ext cx="7119105" cy="1879502"/>
          </a:xfrm>
          <a:prstGeom prst="rect">
            <a:avLst/>
          </a:prstGeom>
          <a:noFill/>
        </p:spPr>
        <p:txBody>
          <a:bodyPr wrap="square" lIns="0" tIns="0" rIns="0" bIns="0" rtlCol="0" anchor="t">
            <a:spAutoFit/>
          </a:bodyPr>
          <a:lstStyle/>
          <a:p>
            <a:r>
              <a:rPr lang="en-US" sz="2400" dirty="0">
                <a:solidFill>
                  <a:schemeClr val="bg1"/>
                </a:solidFill>
                <a:ea typeface="+mn-lt"/>
                <a:cs typeface="+mn-lt"/>
              </a:rPr>
              <a:t>77% of U.S. public school teachers are women.</a:t>
            </a:r>
            <a:r>
              <a:rPr lang="en-US" sz="2400" baseline="30000" dirty="0">
                <a:solidFill>
                  <a:schemeClr val="bg1"/>
                </a:solidFill>
                <a:ea typeface="+mn-lt"/>
                <a:cs typeface="+mn-lt"/>
              </a:rPr>
              <a:t>1 </a:t>
            </a:r>
            <a:r>
              <a:rPr lang="en-US" sz="2400" dirty="0">
                <a:solidFill>
                  <a:schemeClr val="bg1"/>
                </a:solidFill>
                <a:ea typeface="+mn-lt"/>
                <a:cs typeface="+mn-lt"/>
              </a:rPr>
              <a:t>Their buildings have been studied for decades—for how they affect students.</a:t>
            </a:r>
            <a:endParaRPr lang="en-US" sz="1400" dirty="0">
              <a:solidFill>
                <a:schemeClr val="bg1"/>
              </a:solidFill>
              <a:ea typeface="+mn-lt"/>
              <a:cs typeface="+mn-lt"/>
            </a:endParaRPr>
          </a:p>
          <a:p>
            <a:pPr algn="l"/>
            <a:endParaRPr lang="en-US" sz="2400" dirty="0">
              <a:solidFill>
                <a:srgbClr val="FFA900"/>
              </a:solidFill>
              <a:ea typeface="PW Centra No2"/>
            </a:endParaRPr>
          </a:p>
          <a:p>
            <a:pPr algn="l"/>
            <a:r>
              <a:rPr lang="en-US" sz="2400" b="1" dirty="0">
                <a:solidFill>
                  <a:srgbClr val="FFA900"/>
                </a:solidFill>
              </a:rPr>
              <a:t>Nobody has asked the educators. </a:t>
            </a:r>
            <a:endParaRPr lang="en-US" sz="2400" b="1">
              <a:solidFill>
                <a:srgbClr val="FFA900"/>
              </a:solidFill>
              <a:ea typeface="PW Centra No2"/>
            </a:endParaRPr>
          </a:p>
        </p:txBody>
      </p:sp>
      <p:sp>
        <p:nvSpPr>
          <p:cNvPr id="5" name="TextBox 4">
            <a:extLst>
              <a:ext uri="{FF2B5EF4-FFF2-40B4-BE49-F238E27FC236}">
                <a16:creationId xmlns:a16="http://schemas.microsoft.com/office/drawing/2014/main" id="{4AD387BA-8B04-5534-64C3-3D8AD7AB69FF}"/>
              </a:ext>
            </a:extLst>
          </p:cNvPr>
          <p:cNvSpPr txBox="1"/>
          <p:nvPr/>
        </p:nvSpPr>
        <p:spPr>
          <a:xfrm>
            <a:off x="318052" y="335280"/>
            <a:ext cx="7005099" cy="184666"/>
          </a:xfrm>
          <a:prstGeom prst="rect">
            <a:avLst/>
          </a:prstGeom>
          <a:noFill/>
        </p:spPr>
        <p:txBody>
          <a:bodyPr wrap="square" lIns="0" tIns="0" rIns="0" bIns="0" rtlCol="0">
            <a:spAutoFit/>
          </a:bodyPr>
          <a:lstStyle/>
          <a:p>
            <a:pPr algn="l"/>
            <a:r>
              <a:rPr lang="en-US" sz="1200" b="1" spc="300">
                <a:solidFill>
                  <a:srgbClr val="F26344"/>
                </a:solidFill>
              </a:rPr>
              <a:t>WHY THIS SURVEY EXISTS</a:t>
            </a:r>
          </a:p>
        </p:txBody>
      </p:sp>
      <p:sp>
        <p:nvSpPr>
          <p:cNvPr id="6" name="TextBox 5">
            <a:extLst>
              <a:ext uri="{FF2B5EF4-FFF2-40B4-BE49-F238E27FC236}">
                <a16:creationId xmlns:a16="http://schemas.microsoft.com/office/drawing/2014/main" id="{D199A2C0-A747-C42F-0C34-F15000C2E0D3}"/>
              </a:ext>
            </a:extLst>
          </p:cNvPr>
          <p:cNvSpPr txBox="1"/>
          <p:nvPr/>
        </p:nvSpPr>
        <p:spPr>
          <a:xfrm>
            <a:off x="657419" y="4578748"/>
            <a:ext cx="3625795" cy="276999"/>
          </a:xfrm>
          <a:prstGeom prst="rect">
            <a:avLst/>
          </a:prstGeom>
          <a:noFill/>
        </p:spPr>
        <p:txBody>
          <a:bodyPr wrap="square" lIns="0" tIns="0" rIns="0" bIns="0" rtlCol="0">
            <a:spAutoFit/>
          </a:bodyPr>
          <a:lstStyle/>
          <a:p>
            <a:pPr algn="l"/>
            <a:r>
              <a:rPr lang="en-US">
                <a:solidFill>
                  <a:schemeClr val="bg1"/>
                </a:solidFill>
              </a:rPr>
              <a:t>A national study of K-12 educators</a:t>
            </a:r>
          </a:p>
        </p:txBody>
      </p:sp>
      <p:sp>
        <p:nvSpPr>
          <p:cNvPr id="14" name="Rectangle 13">
            <a:extLst>
              <a:ext uri="{FF2B5EF4-FFF2-40B4-BE49-F238E27FC236}">
                <a16:creationId xmlns:a16="http://schemas.microsoft.com/office/drawing/2014/main" id="{0E4C5459-3EDB-B326-DC25-5E499CC3DAEF}"/>
              </a:ext>
            </a:extLst>
          </p:cNvPr>
          <p:cNvSpPr/>
          <p:nvPr/>
        </p:nvSpPr>
        <p:spPr>
          <a:xfrm>
            <a:off x="318051" y="4420304"/>
            <a:ext cx="94904" cy="593888"/>
          </a:xfrm>
          <a:prstGeom prst="rect">
            <a:avLst/>
          </a:prstGeom>
          <a:solidFill>
            <a:srgbClr val="F26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6" name="Rectangle 15">
            <a:extLst>
              <a:ext uri="{FF2B5EF4-FFF2-40B4-BE49-F238E27FC236}">
                <a16:creationId xmlns:a16="http://schemas.microsoft.com/office/drawing/2014/main" id="{B35F5F14-6F01-9339-6FEE-221FD69F12E4}"/>
              </a:ext>
            </a:extLst>
          </p:cNvPr>
          <p:cNvSpPr/>
          <p:nvPr/>
        </p:nvSpPr>
        <p:spPr>
          <a:xfrm>
            <a:off x="318051" y="5287857"/>
            <a:ext cx="4854804" cy="593888"/>
          </a:xfrm>
          <a:prstGeom prst="rect">
            <a:avLst/>
          </a:prstGeom>
          <a:noFill/>
          <a:ln>
            <a:solidFill>
              <a:srgbClr val="F263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8" name="TextBox 17">
            <a:extLst>
              <a:ext uri="{FF2B5EF4-FFF2-40B4-BE49-F238E27FC236}">
                <a16:creationId xmlns:a16="http://schemas.microsoft.com/office/drawing/2014/main" id="{6F9D02F0-7FEF-DBFC-E4C7-790E3D29AD95}"/>
              </a:ext>
            </a:extLst>
          </p:cNvPr>
          <p:cNvSpPr txBox="1"/>
          <p:nvPr/>
        </p:nvSpPr>
        <p:spPr>
          <a:xfrm>
            <a:off x="657419" y="5446301"/>
            <a:ext cx="3625795" cy="276999"/>
          </a:xfrm>
          <a:prstGeom prst="rect">
            <a:avLst/>
          </a:prstGeom>
          <a:noFill/>
        </p:spPr>
        <p:txBody>
          <a:bodyPr wrap="square" lIns="0" tIns="0" rIns="0" bIns="0" rtlCol="0">
            <a:spAutoFit/>
          </a:bodyPr>
          <a:lstStyle/>
          <a:p>
            <a:pPr algn="l"/>
            <a:r>
              <a:rPr lang="en-US">
                <a:solidFill>
                  <a:schemeClr val="bg1"/>
                </a:solidFill>
              </a:rPr>
              <a:t>Reviewed by an independent IRB</a:t>
            </a:r>
          </a:p>
        </p:txBody>
      </p:sp>
      <p:sp>
        <p:nvSpPr>
          <p:cNvPr id="20" name="Rectangle 19">
            <a:extLst>
              <a:ext uri="{FF2B5EF4-FFF2-40B4-BE49-F238E27FC236}">
                <a16:creationId xmlns:a16="http://schemas.microsoft.com/office/drawing/2014/main" id="{23186F39-96B4-E49B-B4F2-681161AB8801}"/>
              </a:ext>
            </a:extLst>
          </p:cNvPr>
          <p:cNvSpPr/>
          <p:nvPr/>
        </p:nvSpPr>
        <p:spPr>
          <a:xfrm>
            <a:off x="318051" y="5287857"/>
            <a:ext cx="94904" cy="593888"/>
          </a:xfrm>
          <a:prstGeom prst="rect">
            <a:avLst/>
          </a:prstGeom>
          <a:solidFill>
            <a:srgbClr val="F26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2" name="Rectangle 21">
            <a:extLst>
              <a:ext uri="{FF2B5EF4-FFF2-40B4-BE49-F238E27FC236}">
                <a16:creationId xmlns:a16="http://schemas.microsoft.com/office/drawing/2014/main" id="{1AAAD8FE-999A-9FA1-63D1-E4702D0BBD2F}"/>
              </a:ext>
            </a:extLst>
          </p:cNvPr>
          <p:cNvSpPr/>
          <p:nvPr/>
        </p:nvSpPr>
        <p:spPr>
          <a:xfrm>
            <a:off x="5345101" y="5287857"/>
            <a:ext cx="4854804" cy="593888"/>
          </a:xfrm>
          <a:prstGeom prst="rect">
            <a:avLst/>
          </a:prstGeom>
          <a:noFill/>
          <a:ln>
            <a:solidFill>
              <a:srgbClr val="F263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4" name="TextBox 23">
            <a:extLst>
              <a:ext uri="{FF2B5EF4-FFF2-40B4-BE49-F238E27FC236}">
                <a16:creationId xmlns:a16="http://schemas.microsoft.com/office/drawing/2014/main" id="{43AEBB22-A165-0821-364C-B5C6F3B13024}"/>
              </a:ext>
            </a:extLst>
          </p:cNvPr>
          <p:cNvSpPr txBox="1"/>
          <p:nvPr/>
        </p:nvSpPr>
        <p:spPr>
          <a:xfrm>
            <a:off x="5684469" y="5446301"/>
            <a:ext cx="3625795" cy="276999"/>
          </a:xfrm>
          <a:prstGeom prst="rect">
            <a:avLst/>
          </a:prstGeom>
          <a:noFill/>
        </p:spPr>
        <p:txBody>
          <a:bodyPr wrap="square" lIns="0" tIns="0" rIns="0" bIns="0" rtlCol="0">
            <a:spAutoFit/>
          </a:bodyPr>
          <a:lstStyle/>
          <a:p>
            <a:pPr algn="l"/>
            <a:r>
              <a:rPr lang="en-US">
                <a:solidFill>
                  <a:schemeClr val="bg1"/>
                </a:solidFill>
              </a:rPr>
              <a:t>Open October 2026 – March 2027</a:t>
            </a:r>
          </a:p>
        </p:txBody>
      </p:sp>
      <p:sp>
        <p:nvSpPr>
          <p:cNvPr id="26" name="Rectangle 25">
            <a:extLst>
              <a:ext uri="{FF2B5EF4-FFF2-40B4-BE49-F238E27FC236}">
                <a16:creationId xmlns:a16="http://schemas.microsoft.com/office/drawing/2014/main" id="{9B86180D-2D64-B013-A1D0-0D91B3C9C028}"/>
              </a:ext>
            </a:extLst>
          </p:cNvPr>
          <p:cNvSpPr/>
          <p:nvPr/>
        </p:nvSpPr>
        <p:spPr>
          <a:xfrm>
            <a:off x="5345101" y="5287857"/>
            <a:ext cx="94904" cy="593888"/>
          </a:xfrm>
          <a:prstGeom prst="rect">
            <a:avLst/>
          </a:prstGeom>
          <a:solidFill>
            <a:srgbClr val="F26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8" name="Rectangle 27">
            <a:extLst>
              <a:ext uri="{FF2B5EF4-FFF2-40B4-BE49-F238E27FC236}">
                <a16:creationId xmlns:a16="http://schemas.microsoft.com/office/drawing/2014/main" id="{84E37EFD-2468-0C25-02CE-0FA6DA97724D}"/>
              </a:ext>
            </a:extLst>
          </p:cNvPr>
          <p:cNvSpPr/>
          <p:nvPr/>
        </p:nvSpPr>
        <p:spPr>
          <a:xfrm>
            <a:off x="5345101" y="4420304"/>
            <a:ext cx="4854804" cy="593888"/>
          </a:xfrm>
          <a:prstGeom prst="rect">
            <a:avLst/>
          </a:prstGeom>
          <a:noFill/>
          <a:ln>
            <a:solidFill>
              <a:srgbClr val="F263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0" name="TextBox 29">
            <a:extLst>
              <a:ext uri="{FF2B5EF4-FFF2-40B4-BE49-F238E27FC236}">
                <a16:creationId xmlns:a16="http://schemas.microsoft.com/office/drawing/2014/main" id="{C22A74EE-5D25-5755-8433-9D769AF32D58}"/>
              </a:ext>
            </a:extLst>
          </p:cNvPr>
          <p:cNvSpPr txBox="1"/>
          <p:nvPr/>
        </p:nvSpPr>
        <p:spPr>
          <a:xfrm>
            <a:off x="5684469" y="4578748"/>
            <a:ext cx="3625795" cy="276999"/>
          </a:xfrm>
          <a:prstGeom prst="rect">
            <a:avLst/>
          </a:prstGeom>
          <a:noFill/>
        </p:spPr>
        <p:txBody>
          <a:bodyPr wrap="square" lIns="0" tIns="0" rIns="0" bIns="0" rtlCol="0">
            <a:spAutoFit/>
          </a:bodyPr>
          <a:lstStyle/>
          <a:p>
            <a:pPr algn="l"/>
            <a:r>
              <a:rPr lang="en-US">
                <a:solidFill>
                  <a:schemeClr val="bg1"/>
                </a:solidFill>
              </a:rPr>
              <a:t>AREA Research with </a:t>
            </a:r>
            <a:r>
              <a:rPr lang="en-US" err="1">
                <a:solidFill>
                  <a:schemeClr val="bg1"/>
                </a:solidFill>
              </a:rPr>
              <a:t>Perkins&amp;Will</a:t>
            </a:r>
            <a:endParaRPr lang="en-US">
              <a:solidFill>
                <a:schemeClr val="bg1"/>
              </a:solidFill>
            </a:endParaRPr>
          </a:p>
        </p:txBody>
      </p:sp>
      <p:sp>
        <p:nvSpPr>
          <p:cNvPr id="32" name="Rectangle 31">
            <a:extLst>
              <a:ext uri="{FF2B5EF4-FFF2-40B4-BE49-F238E27FC236}">
                <a16:creationId xmlns:a16="http://schemas.microsoft.com/office/drawing/2014/main" id="{92B49B2C-A5DB-B0BD-F538-C0D3385B8E47}"/>
              </a:ext>
            </a:extLst>
          </p:cNvPr>
          <p:cNvSpPr/>
          <p:nvPr/>
        </p:nvSpPr>
        <p:spPr>
          <a:xfrm>
            <a:off x="5345101" y="4420304"/>
            <a:ext cx="94904" cy="593888"/>
          </a:xfrm>
          <a:prstGeom prst="rect">
            <a:avLst/>
          </a:prstGeom>
          <a:solidFill>
            <a:srgbClr val="F26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7" name="TextBox 6">
            <a:extLst>
              <a:ext uri="{FF2B5EF4-FFF2-40B4-BE49-F238E27FC236}">
                <a16:creationId xmlns:a16="http://schemas.microsoft.com/office/drawing/2014/main" id="{EEC7EBF1-C972-D3F8-1B12-5CAF9E2F16EF}"/>
              </a:ext>
            </a:extLst>
          </p:cNvPr>
          <p:cNvSpPr txBox="1"/>
          <p:nvPr/>
        </p:nvSpPr>
        <p:spPr>
          <a:xfrm>
            <a:off x="369736" y="3699665"/>
            <a:ext cx="1545295" cy="184666"/>
          </a:xfrm>
          <a:prstGeom prst="rect">
            <a:avLst/>
          </a:prstGeom>
          <a:noFill/>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p>
            <a:r>
              <a:rPr lang="en-US" baseline="30000" dirty="0">
                <a:solidFill>
                  <a:schemeClr val="bg1"/>
                </a:solidFill>
                <a:ea typeface="PW Centra No2"/>
              </a:rPr>
              <a:t>1. Pew Research, 2024</a:t>
            </a:r>
          </a:p>
        </p:txBody>
      </p:sp>
      <p:pic>
        <p:nvPicPr>
          <p:cNvPr id="8" name="Picture 7">
            <a:extLst>
              <a:ext uri="{FF2B5EF4-FFF2-40B4-BE49-F238E27FC236}">
                <a16:creationId xmlns:a16="http://schemas.microsoft.com/office/drawing/2014/main" id="{391D1595-01AA-8770-5CEE-D6B5C2F5468A}"/>
              </a:ext>
            </a:extLst>
          </p:cNvPr>
          <p:cNvPicPr>
            <a:picLocks noChangeAspect="1"/>
          </p:cNvPicPr>
          <p:nvPr/>
        </p:nvPicPr>
        <p:blipFill>
          <a:blip r:embed="rId3"/>
          <a:stretch>
            <a:fillRect/>
          </a:stretch>
        </p:blipFill>
        <p:spPr>
          <a:xfrm>
            <a:off x="7501852" y="755431"/>
            <a:ext cx="3409106" cy="3409293"/>
          </a:xfrm>
          <a:prstGeom prst="rect">
            <a:avLst/>
          </a:prstGeom>
        </p:spPr>
      </p:pic>
      <p:pic>
        <p:nvPicPr>
          <p:cNvPr id="4" name="Picture 3">
            <a:extLst>
              <a:ext uri="{FF2B5EF4-FFF2-40B4-BE49-F238E27FC236}">
                <a16:creationId xmlns:a16="http://schemas.microsoft.com/office/drawing/2014/main" id="{D4C7FD65-2B73-AF79-9E6D-382C6796C278}"/>
              </a:ext>
            </a:extLst>
          </p:cNvPr>
          <p:cNvPicPr>
            <a:picLocks noChangeAspect="1"/>
          </p:cNvPicPr>
          <p:nvPr/>
        </p:nvPicPr>
        <p:blipFill>
          <a:blip r:embed="rId4"/>
          <a:stretch>
            <a:fillRect/>
          </a:stretch>
        </p:blipFill>
        <p:spPr>
          <a:xfrm>
            <a:off x="10780647" y="216776"/>
            <a:ext cx="799463" cy="604345"/>
          </a:xfrm>
          <a:prstGeom prst="rect">
            <a:avLst/>
          </a:prstGeom>
        </p:spPr>
      </p:pic>
    </p:spTree>
    <p:extLst>
      <p:ext uri="{BB962C8B-B14F-4D97-AF65-F5344CB8AC3E}">
        <p14:creationId xmlns:p14="http://schemas.microsoft.com/office/powerpoint/2010/main" val="111819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1E62"/>
        </a:solidFill>
        <a:effectLst/>
      </p:bgPr>
    </p:bg>
    <p:spTree>
      <p:nvGrpSpPr>
        <p:cNvPr id="1" name="">
          <a:extLst>
            <a:ext uri="{FF2B5EF4-FFF2-40B4-BE49-F238E27FC236}">
              <a16:creationId xmlns:a16="http://schemas.microsoft.com/office/drawing/2014/main" id="{5D3F0AB5-583A-B71E-0A14-69AE9C7D25D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90989F-8ACB-73D1-0471-2B204DCEDC72}"/>
              </a:ext>
            </a:extLst>
          </p:cNvPr>
          <p:cNvSpPr>
            <a:spLocks noGrp="1"/>
          </p:cNvSpPr>
          <p:nvPr>
            <p:ph type="sldNum" sz="quarter" idx="12"/>
          </p:nvPr>
        </p:nvSpPr>
        <p:spPr/>
        <p:txBody>
          <a:bodyPr/>
          <a:lstStyle/>
          <a:p>
            <a:fld id="{DD7C5E4E-CFDF-4048-AADC-D61B5EC07D91}" type="slidenum">
              <a:rPr lang="en-US" smtClean="0">
                <a:solidFill>
                  <a:schemeClr val="bg1"/>
                </a:solidFill>
              </a:rPr>
              <a:pPr/>
              <a:t>2</a:t>
            </a:fld>
            <a:endParaRPr lang="en-US">
              <a:solidFill>
                <a:schemeClr val="bg1"/>
              </a:solidFill>
            </a:endParaRPr>
          </a:p>
        </p:txBody>
      </p:sp>
      <p:sp>
        <p:nvSpPr>
          <p:cNvPr id="3" name="TextBox 2">
            <a:extLst>
              <a:ext uri="{FF2B5EF4-FFF2-40B4-BE49-F238E27FC236}">
                <a16:creationId xmlns:a16="http://schemas.microsoft.com/office/drawing/2014/main" id="{E0F5FFA0-BD9C-9291-37BD-655558D29B5E}"/>
              </a:ext>
            </a:extLst>
          </p:cNvPr>
          <p:cNvSpPr txBox="1"/>
          <p:nvPr/>
        </p:nvSpPr>
        <p:spPr>
          <a:xfrm>
            <a:off x="318052" y="1541891"/>
            <a:ext cx="4998227" cy="2092881"/>
          </a:xfrm>
          <a:prstGeom prst="rect">
            <a:avLst/>
          </a:prstGeom>
          <a:noFill/>
        </p:spPr>
        <p:txBody>
          <a:bodyPr wrap="square" lIns="0" tIns="0" rIns="0" bIns="0" rtlCol="0">
            <a:spAutoFit/>
          </a:bodyPr>
          <a:lstStyle/>
          <a:p>
            <a:pPr algn="l"/>
            <a:r>
              <a:rPr lang="en-US" sz="3200" b="1">
                <a:solidFill>
                  <a:schemeClr val="bg1"/>
                </a:solidFill>
              </a:rPr>
              <a:t>What we’re asking:</a:t>
            </a:r>
          </a:p>
          <a:p>
            <a:pPr algn="l"/>
            <a:endParaRPr lang="en-US" sz="3200">
              <a:solidFill>
                <a:srgbClr val="001E62"/>
              </a:solidFill>
            </a:endParaRPr>
          </a:p>
          <a:p>
            <a:pPr marL="342900" indent="-342900" algn="l">
              <a:buFont typeface="Arial" panose="020B0604020202020204" pitchFamily="34" charset="0"/>
              <a:buChar char="•"/>
            </a:pPr>
            <a:r>
              <a:rPr lang="en-US" sz="2400">
                <a:solidFill>
                  <a:schemeClr val="bg1"/>
                </a:solidFill>
              </a:rPr>
              <a:t>A flyer in the staff room</a:t>
            </a:r>
          </a:p>
          <a:p>
            <a:pPr marL="342900" indent="-342900" algn="l">
              <a:buFont typeface="Arial" panose="020B0604020202020204" pitchFamily="34" charset="0"/>
              <a:buChar char="•"/>
            </a:pPr>
            <a:r>
              <a:rPr lang="en-US" sz="2400">
                <a:solidFill>
                  <a:schemeClr val="bg1"/>
                </a:solidFill>
              </a:rPr>
              <a:t>A mention in the staff newsletter</a:t>
            </a:r>
          </a:p>
          <a:p>
            <a:pPr marL="342900" indent="-342900" algn="l">
              <a:buFont typeface="Arial" panose="020B0604020202020204" pitchFamily="34" charset="0"/>
              <a:buChar char="•"/>
            </a:pPr>
            <a:r>
              <a:rPr lang="en-US" sz="2400">
                <a:solidFill>
                  <a:schemeClr val="bg1"/>
                </a:solidFill>
              </a:rPr>
              <a:t>Thirty seconds of a meeting</a:t>
            </a:r>
          </a:p>
        </p:txBody>
      </p:sp>
      <p:sp>
        <p:nvSpPr>
          <p:cNvPr id="5" name="TextBox 4">
            <a:extLst>
              <a:ext uri="{FF2B5EF4-FFF2-40B4-BE49-F238E27FC236}">
                <a16:creationId xmlns:a16="http://schemas.microsoft.com/office/drawing/2014/main" id="{0A1D6E1D-0E69-37CE-A338-B8E1C4D77AC3}"/>
              </a:ext>
            </a:extLst>
          </p:cNvPr>
          <p:cNvSpPr txBox="1"/>
          <p:nvPr/>
        </p:nvSpPr>
        <p:spPr>
          <a:xfrm>
            <a:off x="318052" y="335280"/>
            <a:ext cx="7005099" cy="184666"/>
          </a:xfrm>
          <a:prstGeom prst="rect">
            <a:avLst/>
          </a:prstGeom>
          <a:noFill/>
        </p:spPr>
        <p:txBody>
          <a:bodyPr wrap="square" lIns="0" tIns="0" rIns="0" bIns="0" rtlCol="0">
            <a:spAutoFit/>
          </a:bodyPr>
          <a:lstStyle/>
          <a:p>
            <a:pPr algn="l"/>
            <a:r>
              <a:rPr lang="en-US" sz="1200" b="1" spc="300">
                <a:solidFill>
                  <a:srgbClr val="F26344"/>
                </a:solidFill>
              </a:rPr>
              <a:t>THE ASK</a:t>
            </a:r>
          </a:p>
        </p:txBody>
      </p:sp>
      <p:sp>
        <p:nvSpPr>
          <p:cNvPr id="9" name="TextBox 8">
            <a:extLst>
              <a:ext uri="{FF2B5EF4-FFF2-40B4-BE49-F238E27FC236}">
                <a16:creationId xmlns:a16="http://schemas.microsoft.com/office/drawing/2014/main" id="{1B739DC4-2336-46FF-BC3B-A6C97DEDA7E1}"/>
              </a:ext>
            </a:extLst>
          </p:cNvPr>
          <p:cNvSpPr txBox="1"/>
          <p:nvPr/>
        </p:nvSpPr>
        <p:spPr>
          <a:xfrm>
            <a:off x="6096000" y="1541891"/>
            <a:ext cx="4998227" cy="2462213"/>
          </a:xfrm>
          <a:prstGeom prst="rect">
            <a:avLst/>
          </a:prstGeom>
          <a:noFill/>
        </p:spPr>
        <p:txBody>
          <a:bodyPr wrap="square" lIns="0" tIns="0" rIns="0" bIns="0" rtlCol="0" anchor="t">
            <a:spAutoFit/>
          </a:bodyPr>
          <a:lstStyle/>
          <a:p>
            <a:pPr algn="l"/>
            <a:r>
              <a:rPr lang="en-US" sz="3200" b="1" dirty="0">
                <a:solidFill>
                  <a:schemeClr val="bg1"/>
                </a:solidFill>
              </a:rPr>
              <a:t>What we’re </a:t>
            </a:r>
            <a:r>
              <a:rPr lang="en-US" sz="3200" b="1" u="sng" dirty="0">
                <a:solidFill>
                  <a:srgbClr val="FFA900"/>
                </a:solidFill>
              </a:rPr>
              <a:t>NOT</a:t>
            </a:r>
            <a:r>
              <a:rPr lang="en-US" sz="3200" b="1" dirty="0">
                <a:solidFill>
                  <a:schemeClr val="bg1"/>
                </a:solidFill>
              </a:rPr>
              <a:t> asking:</a:t>
            </a:r>
          </a:p>
          <a:p>
            <a:pPr algn="l"/>
            <a:endParaRPr lang="en-US" sz="3200">
              <a:solidFill>
                <a:srgbClr val="001E62"/>
              </a:solidFill>
            </a:endParaRPr>
          </a:p>
          <a:p>
            <a:pPr marL="342900" indent="-342900" algn="l">
              <a:buFont typeface="Arial" panose="020B0604020202020204" pitchFamily="34" charset="0"/>
              <a:buChar char="•"/>
            </a:pPr>
            <a:r>
              <a:rPr lang="en-US" sz="2400" dirty="0">
                <a:solidFill>
                  <a:schemeClr val="bg1"/>
                </a:solidFill>
              </a:rPr>
              <a:t>No staff lists or contact info</a:t>
            </a:r>
            <a:endParaRPr lang="en-US" sz="2400" dirty="0">
              <a:solidFill>
                <a:schemeClr val="bg1"/>
              </a:solidFill>
              <a:ea typeface="PW Centra No2"/>
            </a:endParaRPr>
          </a:p>
          <a:p>
            <a:pPr marL="342900" indent="-342900" algn="l">
              <a:buFont typeface="Arial" panose="020B0604020202020204" pitchFamily="34" charset="0"/>
              <a:buChar char="•"/>
            </a:pPr>
            <a:r>
              <a:rPr lang="en-US" sz="2400" dirty="0">
                <a:solidFill>
                  <a:schemeClr val="bg1"/>
                </a:solidFill>
              </a:rPr>
              <a:t>No class time or PD time</a:t>
            </a:r>
            <a:endParaRPr lang="en-US" sz="2400" dirty="0">
              <a:solidFill>
                <a:schemeClr val="bg1"/>
              </a:solidFill>
              <a:ea typeface="PW Centra No2"/>
            </a:endParaRPr>
          </a:p>
          <a:p>
            <a:pPr marL="342900" indent="-342900" algn="l">
              <a:buFont typeface="Arial" panose="020B0604020202020204" pitchFamily="34" charset="0"/>
              <a:buChar char="•"/>
            </a:pPr>
            <a:r>
              <a:rPr lang="en-US" sz="2400" dirty="0">
                <a:solidFill>
                  <a:schemeClr val="bg1"/>
                </a:solidFill>
              </a:rPr>
              <a:t>No district data</a:t>
            </a:r>
            <a:endParaRPr lang="en-US" sz="2400" dirty="0">
              <a:solidFill>
                <a:schemeClr val="bg1"/>
              </a:solidFill>
              <a:ea typeface="PW Centra No2"/>
            </a:endParaRPr>
          </a:p>
          <a:p>
            <a:pPr marL="342900" indent="-342900" algn="l">
              <a:buFont typeface="Arial" panose="020B0604020202020204" pitchFamily="34" charset="0"/>
              <a:buChar char="•"/>
            </a:pPr>
            <a:r>
              <a:rPr lang="en-US" sz="2400" dirty="0">
                <a:solidFill>
                  <a:schemeClr val="bg1"/>
                </a:solidFill>
              </a:rPr>
              <a:t>No endorsement of findings</a:t>
            </a:r>
            <a:endParaRPr lang="en-US" sz="2400" dirty="0">
              <a:solidFill>
                <a:schemeClr val="bg1"/>
              </a:solidFill>
              <a:ea typeface="PW Centra No2"/>
            </a:endParaRPr>
          </a:p>
        </p:txBody>
      </p:sp>
      <p:pic>
        <p:nvPicPr>
          <p:cNvPr id="7" name="Picture 6" descr="A group of people&amp;#39;s heads in a speech bubble&#10;&#10;AI-generated content may be incorrect.">
            <a:extLst>
              <a:ext uri="{FF2B5EF4-FFF2-40B4-BE49-F238E27FC236}">
                <a16:creationId xmlns:a16="http://schemas.microsoft.com/office/drawing/2014/main" id="{B9558FB1-2DA6-8AD4-8C25-8748465129F8}"/>
              </a:ext>
            </a:extLst>
          </p:cNvPr>
          <p:cNvPicPr>
            <a:picLocks noChangeAspect="1"/>
          </p:cNvPicPr>
          <p:nvPr/>
        </p:nvPicPr>
        <p:blipFill>
          <a:blip r:embed="rId3"/>
          <a:stretch>
            <a:fillRect/>
          </a:stretch>
        </p:blipFill>
        <p:spPr>
          <a:xfrm>
            <a:off x="10780647" y="216776"/>
            <a:ext cx="799463" cy="604345"/>
          </a:xfrm>
          <a:prstGeom prst="rect">
            <a:avLst/>
          </a:prstGeom>
        </p:spPr>
      </p:pic>
    </p:spTree>
    <p:extLst>
      <p:ext uri="{BB962C8B-B14F-4D97-AF65-F5344CB8AC3E}">
        <p14:creationId xmlns:p14="http://schemas.microsoft.com/office/powerpoint/2010/main" val="2162719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1E62"/>
        </a:solidFill>
        <a:effectLst/>
      </p:bgPr>
    </p:bg>
    <p:spTree>
      <p:nvGrpSpPr>
        <p:cNvPr id="1" name="">
          <a:extLst>
            <a:ext uri="{FF2B5EF4-FFF2-40B4-BE49-F238E27FC236}">
              <a16:creationId xmlns:a16="http://schemas.microsoft.com/office/drawing/2014/main" id="{2EC98C74-B266-D9C6-4AFB-EC3CF41629C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E4A14D-7048-C2A5-9BA8-65BAD245C72C}"/>
              </a:ext>
            </a:extLst>
          </p:cNvPr>
          <p:cNvSpPr>
            <a:spLocks noGrp="1"/>
          </p:cNvSpPr>
          <p:nvPr>
            <p:ph type="sldNum" sz="quarter" idx="12"/>
          </p:nvPr>
        </p:nvSpPr>
        <p:spPr/>
        <p:txBody>
          <a:bodyPr/>
          <a:lstStyle/>
          <a:p>
            <a:fld id="{DD7C5E4E-CFDF-4048-AADC-D61B5EC07D91}" type="slidenum">
              <a:rPr lang="en-US" smtClean="0">
                <a:solidFill>
                  <a:schemeClr val="bg1"/>
                </a:solidFill>
              </a:rPr>
              <a:pPr/>
              <a:t>3</a:t>
            </a:fld>
            <a:endParaRPr lang="en-US">
              <a:solidFill>
                <a:schemeClr val="bg1"/>
              </a:solidFill>
            </a:endParaRPr>
          </a:p>
        </p:txBody>
      </p:sp>
      <p:sp>
        <p:nvSpPr>
          <p:cNvPr id="3" name="TextBox 2">
            <a:extLst>
              <a:ext uri="{FF2B5EF4-FFF2-40B4-BE49-F238E27FC236}">
                <a16:creationId xmlns:a16="http://schemas.microsoft.com/office/drawing/2014/main" id="{D0324949-F02D-D8FA-BEDC-191A79E7DD8D}"/>
              </a:ext>
            </a:extLst>
          </p:cNvPr>
          <p:cNvSpPr txBox="1"/>
          <p:nvPr/>
        </p:nvSpPr>
        <p:spPr>
          <a:xfrm>
            <a:off x="318052" y="1541891"/>
            <a:ext cx="4998227" cy="3200876"/>
          </a:xfrm>
          <a:prstGeom prst="rect">
            <a:avLst/>
          </a:prstGeom>
          <a:noFill/>
        </p:spPr>
        <p:txBody>
          <a:bodyPr wrap="square" lIns="0" tIns="0" rIns="0" bIns="0" rtlCol="0" anchor="t">
            <a:spAutoFit/>
          </a:bodyPr>
          <a:lstStyle/>
          <a:p>
            <a:pPr algn="l"/>
            <a:r>
              <a:rPr lang="en-US" sz="3200" b="1" dirty="0">
                <a:solidFill>
                  <a:srgbClr val="FFFFFF"/>
                </a:solidFill>
              </a:rPr>
              <a:t>Protections:</a:t>
            </a:r>
          </a:p>
          <a:p>
            <a:pPr algn="l"/>
            <a:endParaRPr lang="en-US" sz="3200">
              <a:solidFill>
                <a:srgbClr val="001E62"/>
              </a:solidFill>
            </a:endParaRPr>
          </a:p>
          <a:p>
            <a:pPr algn="l"/>
            <a:r>
              <a:rPr lang="en-US" sz="2400" dirty="0">
                <a:solidFill>
                  <a:schemeClr val="bg1"/>
                </a:solidFill>
              </a:rPr>
              <a:t>We never ask for names or email addresses; responses are reported only in aggregate; </a:t>
            </a:r>
            <a:r>
              <a:rPr lang="en-US" sz="2400" b="1" dirty="0">
                <a:solidFill>
                  <a:srgbClr val="FFA900"/>
                </a:solidFill>
              </a:rPr>
              <a:t>no school or district is named in any published finding</a:t>
            </a:r>
            <a:r>
              <a:rPr lang="en-US" sz="2400" dirty="0">
                <a:solidFill>
                  <a:schemeClr val="bg1"/>
                </a:solidFill>
              </a:rPr>
              <a:t>; participation is voluntary with no effect on employment.</a:t>
            </a:r>
            <a:endParaRPr lang="en-US" sz="2400" dirty="0">
              <a:solidFill>
                <a:schemeClr val="bg1"/>
              </a:solidFill>
              <a:ea typeface="PW Centra No2"/>
            </a:endParaRPr>
          </a:p>
        </p:txBody>
      </p:sp>
      <p:sp>
        <p:nvSpPr>
          <p:cNvPr id="5" name="TextBox 4">
            <a:extLst>
              <a:ext uri="{FF2B5EF4-FFF2-40B4-BE49-F238E27FC236}">
                <a16:creationId xmlns:a16="http://schemas.microsoft.com/office/drawing/2014/main" id="{A3C08CB3-EB81-5DD2-EC09-FEC3E3BF09FC}"/>
              </a:ext>
            </a:extLst>
          </p:cNvPr>
          <p:cNvSpPr txBox="1"/>
          <p:nvPr/>
        </p:nvSpPr>
        <p:spPr>
          <a:xfrm>
            <a:off x="318052" y="335280"/>
            <a:ext cx="7005099" cy="184666"/>
          </a:xfrm>
          <a:prstGeom prst="rect">
            <a:avLst/>
          </a:prstGeom>
          <a:noFill/>
        </p:spPr>
        <p:txBody>
          <a:bodyPr wrap="square" lIns="0" tIns="0" rIns="0" bIns="0" rtlCol="0">
            <a:spAutoFit/>
          </a:bodyPr>
          <a:lstStyle/>
          <a:p>
            <a:pPr algn="l"/>
            <a:r>
              <a:rPr lang="en-US" sz="1200" b="1" spc="300">
                <a:solidFill>
                  <a:srgbClr val="F26344"/>
                </a:solidFill>
              </a:rPr>
              <a:t>HOW THIS WILL BE USED:</a:t>
            </a:r>
          </a:p>
        </p:txBody>
      </p:sp>
      <p:sp>
        <p:nvSpPr>
          <p:cNvPr id="9" name="TextBox 8">
            <a:extLst>
              <a:ext uri="{FF2B5EF4-FFF2-40B4-BE49-F238E27FC236}">
                <a16:creationId xmlns:a16="http://schemas.microsoft.com/office/drawing/2014/main" id="{27709628-77CD-8150-457F-94A6DCF3C4D7}"/>
              </a:ext>
            </a:extLst>
          </p:cNvPr>
          <p:cNvSpPr txBox="1"/>
          <p:nvPr/>
        </p:nvSpPr>
        <p:spPr>
          <a:xfrm>
            <a:off x="6096000" y="1541891"/>
            <a:ext cx="4998227" cy="1723549"/>
          </a:xfrm>
          <a:prstGeom prst="rect">
            <a:avLst/>
          </a:prstGeom>
          <a:noFill/>
        </p:spPr>
        <p:txBody>
          <a:bodyPr wrap="square" lIns="0" tIns="0" rIns="0" bIns="0" rtlCol="0">
            <a:spAutoFit/>
          </a:bodyPr>
          <a:lstStyle/>
          <a:p>
            <a:pPr algn="l"/>
            <a:r>
              <a:rPr lang="en-US" sz="3200" b="1">
                <a:solidFill>
                  <a:schemeClr val="bg1"/>
                </a:solidFill>
              </a:rPr>
              <a:t>What comes back:</a:t>
            </a:r>
          </a:p>
          <a:p>
            <a:pPr algn="l"/>
            <a:endParaRPr lang="en-US" sz="3200">
              <a:solidFill>
                <a:srgbClr val="001E62"/>
              </a:solidFill>
            </a:endParaRPr>
          </a:p>
          <a:p>
            <a:pPr algn="l"/>
            <a:r>
              <a:rPr lang="en-US" sz="2400">
                <a:solidFill>
                  <a:schemeClr val="bg1"/>
                </a:solidFill>
              </a:rPr>
              <a:t>National findings will be published in the fall of next year!</a:t>
            </a:r>
          </a:p>
        </p:txBody>
      </p:sp>
      <p:sp>
        <p:nvSpPr>
          <p:cNvPr id="6" name="TextBox 5">
            <a:extLst>
              <a:ext uri="{FF2B5EF4-FFF2-40B4-BE49-F238E27FC236}">
                <a16:creationId xmlns:a16="http://schemas.microsoft.com/office/drawing/2014/main" id="{FEC5C0F9-6029-947D-F506-E80C275230F8}"/>
              </a:ext>
            </a:extLst>
          </p:cNvPr>
          <p:cNvSpPr txBox="1"/>
          <p:nvPr/>
        </p:nvSpPr>
        <p:spPr>
          <a:xfrm>
            <a:off x="6095999" y="3942547"/>
            <a:ext cx="4998227" cy="492443"/>
          </a:xfrm>
          <a:prstGeom prst="rect">
            <a:avLst/>
          </a:prstGeom>
          <a:noFill/>
        </p:spPr>
        <p:txBody>
          <a:bodyPr wrap="square" lIns="0" tIns="0" rIns="0" bIns="0" rtlCol="0">
            <a:spAutoFit/>
          </a:bodyPr>
          <a:lstStyle/>
          <a:p>
            <a:pPr algn="l"/>
            <a:r>
              <a:rPr lang="en-US" sz="3200" b="1">
                <a:solidFill>
                  <a:schemeClr val="bg1"/>
                </a:solidFill>
              </a:rPr>
              <a:t>See the Survey Here:</a:t>
            </a:r>
          </a:p>
        </p:txBody>
      </p:sp>
      <p:sp>
        <p:nvSpPr>
          <p:cNvPr id="8" name="Rectangle 7">
            <a:extLst>
              <a:ext uri="{FF2B5EF4-FFF2-40B4-BE49-F238E27FC236}">
                <a16:creationId xmlns:a16="http://schemas.microsoft.com/office/drawing/2014/main" id="{DCA6724A-BBE9-D203-F15E-A4205D2AF4E6}"/>
              </a:ext>
            </a:extLst>
          </p:cNvPr>
          <p:cNvSpPr/>
          <p:nvPr/>
        </p:nvSpPr>
        <p:spPr>
          <a:xfrm>
            <a:off x="6095999" y="4651897"/>
            <a:ext cx="1328424" cy="13284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13" name="TextBox 12">
            <a:extLst>
              <a:ext uri="{FF2B5EF4-FFF2-40B4-BE49-F238E27FC236}">
                <a16:creationId xmlns:a16="http://schemas.microsoft.com/office/drawing/2014/main" id="{5C541392-5686-12FA-7F5C-D2CFD50FDF05}"/>
              </a:ext>
            </a:extLst>
          </p:cNvPr>
          <p:cNvSpPr txBox="1"/>
          <p:nvPr/>
        </p:nvSpPr>
        <p:spPr>
          <a:xfrm>
            <a:off x="7538484" y="5085276"/>
            <a:ext cx="4196316" cy="400110"/>
          </a:xfrm>
          <a:prstGeom prst="rect">
            <a:avLst/>
          </a:prstGeom>
          <a:noFill/>
        </p:spPr>
        <p:txBody>
          <a:bodyPr wrap="square" lIns="91440" tIns="45720" rIns="91440" bIns="45720" anchor="t">
            <a:spAutoFit/>
          </a:bodyPr>
          <a:lstStyle/>
          <a:p>
            <a:pPr algn="l"/>
            <a:r>
              <a:rPr lang="en-US" sz="2000" dirty="0">
                <a:solidFill>
                  <a:schemeClr val="bg1"/>
                </a:solidFill>
              </a:rPr>
              <a:t>Healthyk12.perkinswill.com/survey</a:t>
            </a:r>
            <a:endParaRPr lang="en-US" sz="2000" dirty="0">
              <a:solidFill>
                <a:schemeClr val="bg1"/>
              </a:solidFill>
              <a:ea typeface="PW Centra No2"/>
            </a:endParaRPr>
          </a:p>
        </p:txBody>
      </p:sp>
      <p:pic>
        <p:nvPicPr>
          <p:cNvPr id="10" name="Picture 9">
            <a:extLst>
              <a:ext uri="{FF2B5EF4-FFF2-40B4-BE49-F238E27FC236}">
                <a16:creationId xmlns:a16="http://schemas.microsoft.com/office/drawing/2014/main" id="{E33F8828-7647-638A-7C85-E699EE65BFED}"/>
              </a:ext>
            </a:extLst>
          </p:cNvPr>
          <p:cNvPicPr>
            <a:picLocks noChangeAspect="1"/>
          </p:cNvPicPr>
          <p:nvPr/>
        </p:nvPicPr>
        <p:blipFill>
          <a:blip r:embed="rId3"/>
          <a:stretch>
            <a:fillRect/>
          </a:stretch>
        </p:blipFill>
        <p:spPr>
          <a:xfrm>
            <a:off x="10780647" y="216776"/>
            <a:ext cx="799463" cy="604345"/>
          </a:xfrm>
          <a:prstGeom prst="rect">
            <a:avLst/>
          </a:prstGeom>
        </p:spPr>
      </p:pic>
      <p:pic>
        <p:nvPicPr>
          <p:cNvPr id="4" name="Graphic 3">
            <a:extLst>
              <a:ext uri="{FF2B5EF4-FFF2-40B4-BE49-F238E27FC236}">
                <a16:creationId xmlns:a16="http://schemas.microsoft.com/office/drawing/2014/main" id="{59E7106C-85B5-DD49-4BDD-B000E121191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92895" y="4651721"/>
            <a:ext cx="1331428" cy="1331428"/>
          </a:xfrm>
          <a:prstGeom prst="rect">
            <a:avLst/>
          </a:prstGeom>
        </p:spPr>
      </p:pic>
    </p:spTree>
    <p:extLst>
      <p:ext uri="{BB962C8B-B14F-4D97-AF65-F5344CB8AC3E}">
        <p14:creationId xmlns:p14="http://schemas.microsoft.com/office/powerpoint/2010/main" val="461663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W Theme 16-9">
  <a:themeElements>
    <a:clrScheme name="pw Color Theme">
      <a:dk1>
        <a:srgbClr val="000000"/>
      </a:dk1>
      <a:lt1>
        <a:srgbClr val="FFFFFF"/>
      </a:lt1>
      <a:dk2>
        <a:srgbClr val="000000"/>
      </a:dk2>
      <a:lt2>
        <a:srgbClr val="000000"/>
      </a:lt2>
      <a:accent1>
        <a:srgbClr val="1818A5"/>
      </a:accent1>
      <a:accent2>
        <a:srgbClr val="009B77"/>
      </a:accent2>
      <a:accent3>
        <a:srgbClr val="6638BD"/>
      </a:accent3>
      <a:accent4>
        <a:srgbClr val="AB008B"/>
      </a:accent4>
      <a:accent5>
        <a:srgbClr val="F26344"/>
      </a:accent5>
      <a:accent6>
        <a:srgbClr val="FFA900"/>
      </a:accent6>
      <a:hlink>
        <a:srgbClr val="1818A5"/>
      </a:hlink>
      <a:folHlink>
        <a:srgbClr val="939396"/>
      </a:folHlink>
    </a:clrScheme>
    <a:fontScheme name="PW Font Theme">
      <a:majorFont>
        <a:latin typeface="PW Centra No2"/>
        <a:ea typeface=""/>
        <a:cs typeface=""/>
      </a:majorFont>
      <a:minorFont>
        <a:latin typeface="PW Centra No2"/>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solidFill>
            <a:schemeClr val="tx1"/>
          </a:solid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dirty="0" err="1" smtClean="0"/>
        </a:defPPr>
      </a:lstStyle>
    </a:txDef>
  </a:objectDefaults>
  <a:extraClrSchemeLst/>
  <a:custClrLst>
    <a:custClr name="Blank">
      <a:srgbClr val="FFFFFF"/>
    </a:custClr>
    <a:custClr name="Blank">
      <a:srgbClr val="FFFFFF"/>
    </a:custClr>
    <a:custClr name="Blank">
      <a:srgbClr val="FFFFFF"/>
    </a:custClr>
    <a:custClr name="Gray">
      <a:srgbClr val="4D4D4F"/>
    </a:custClr>
    <a:custClr name="Blue">
      <a:srgbClr val="001E62"/>
    </a:custClr>
    <a:custClr name="Green">
      <a:srgbClr val="285C4D"/>
    </a:custClr>
    <a:custClr name="Purple">
      <a:srgbClr val="440099"/>
    </a:custClr>
    <a:custClr name="Magenta">
      <a:srgbClr val="7D0061"/>
    </a:custClr>
    <a:custClr name="Orange">
      <a:srgbClr val="DD4832"/>
    </a:custClr>
    <a:custClr name="Highlight">
      <a:srgbClr val="E9EC6B"/>
    </a:custClr>
    <a:custClr name="Blank">
      <a:srgbClr val="FFFFFF"/>
    </a:custClr>
    <a:custClr name="Blank">
      <a:srgbClr val="FFFFFF"/>
    </a:custClr>
    <a:custClr name="Blank">
      <a:srgbClr val="FFFFFF"/>
    </a:custClr>
    <a:custClr name="Gray">
      <a:srgbClr val="6D6E71"/>
    </a:custClr>
    <a:custClr name="Blue">
      <a:srgbClr val="1818A5"/>
    </a:custClr>
    <a:custClr name="Green">
      <a:srgbClr val="009B77"/>
    </a:custClr>
    <a:custClr name="Purple">
      <a:srgbClr val="6638BD"/>
    </a:custClr>
    <a:custClr name="Magenta">
      <a:srgbClr val="AB008B"/>
    </a:custClr>
    <a:custClr name="Orange">
      <a:srgbClr val="F26344"/>
    </a:custClr>
    <a:custClr name="Blank">
      <a:srgbClr val="FFFFFF"/>
    </a:custClr>
    <a:custClr name="Blank">
      <a:srgbClr val="FFFFFF"/>
    </a:custClr>
    <a:custClr name="Blank">
      <a:srgbClr val="FFFFFF"/>
    </a:custClr>
    <a:custClr name="Blank">
      <a:srgbClr val="FFFFFF"/>
    </a:custClr>
    <a:custClr name="Gray">
      <a:srgbClr val="8A8C8E"/>
    </a:custClr>
    <a:custClr name="Blue">
      <a:srgbClr val="5576D1"/>
    </a:custClr>
    <a:custClr name="Green">
      <a:srgbClr val="71CC98"/>
    </a:custClr>
    <a:custClr name="Purple">
      <a:srgbClr val="9063CD"/>
    </a:custClr>
    <a:custClr name="Magenta">
      <a:srgbClr val="E17FD2"/>
    </a:custClr>
    <a:custClr name="Orange">
      <a:srgbClr val="FFA900"/>
    </a:custClr>
    <a:custClr name="Blank">
      <a:srgbClr val="FFFFFF"/>
    </a:custClr>
    <a:custClr name="Blank">
      <a:srgbClr val="FFFFFF"/>
    </a:custClr>
    <a:custClr name="Blank">
      <a:srgbClr val="FFFFFF"/>
    </a:custClr>
    <a:custClr name="Blank">
      <a:srgbClr val="FFFFFF"/>
    </a:custClr>
    <a:custClr name="Gray">
      <a:srgbClr val="A7A9AC"/>
    </a:custClr>
    <a:custClr name="Blue">
      <a:srgbClr val="C6D6E3"/>
    </a:custClr>
    <a:custClr name="Green">
      <a:srgbClr val="BDE9C9"/>
    </a:custClr>
    <a:custClr name="Purple">
      <a:srgbClr val="D2C6E6"/>
    </a:custClr>
    <a:custClr name="Magenta">
      <a:srgbClr val="F7B8CA"/>
    </a:custClr>
    <a:custClr name="Orange">
      <a:srgbClr val="F9CC83"/>
    </a:custClr>
    <a:custClr name="Blank">
      <a:srgbClr val="FFFFFF"/>
    </a:custClr>
  </a:custClrLst>
  <a:extLst>
    <a:ext uri="{05A4C25C-085E-4340-85A3-A5531E510DB2}">
      <thm15:themeFamily xmlns:thm15="http://schemas.microsoft.com/office/thememl/2012/main" name="PW-PowerPoint-Template_16-9_2025" id="{91331178-CABE-487E-9000-65A472BF096D}" vid="{0782B5BC-EBFE-45D3-AC20-D9599FFB6007}"/>
    </a:ext>
  </a:extLst>
</a:theme>
</file>

<file path=ppt/theme/theme2.xml><?xml version="1.0" encoding="utf-8"?>
<a:theme xmlns:a="http://schemas.openxmlformats.org/drawingml/2006/main" name="Office Theme">
  <a:themeElements>
    <a:clrScheme name="pw Color Theme">
      <a:dk1>
        <a:srgbClr val="000000"/>
      </a:dk1>
      <a:lt1>
        <a:srgbClr val="FFFFFF"/>
      </a:lt1>
      <a:dk2>
        <a:srgbClr val="4D4D4F"/>
      </a:dk2>
      <a:lt2>
        <a:srgbClr val="E6E7E8"/>
      </a:lt2>
      <a:accent1>
        <a:srgbClr val="1818A5"/>
      </a:accent1>
      <a:accent2>
        <a:srgbClr val="139B7B"/>
      </a:accent2>
      <a:accent3>
        <a:srgbClr val="808C24"/>
      </a:accent3>
      <a:accent4>
        <a:srgbClr val="6638BD"/>
      </a:accent4>
      <a:accent5>
        <a:srgbClr val="F7CD0F"/>
      </a:accent5>
      <a:accent6>
        <a:srgbClr val="FF4635"/>
      </a:accent6>
      <a:hlink>
        <a:srgbClr val="000000"/>
      </a:hlink>
      <a:folHlink>
        <a:srgbClr val="000000"/>
      </a:folHlink>
    </a:clrScheme>
    <a:fontScheme name="pw Font Theme">
      <a:majorFont>
        <a:latin typeface="PW Centra No2"/>
        <a:ea typeface=""/>
        <a:cs typeface=""/>
      </a:majorFont>
      <a:minorFont>
        <a:latin typeface="PW Centra No2"/>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pw Color Theme">
      <a:dk1>
        <a:srgbClr val="000000"/>
      </a:dk1>
      <a:lt1>
        <a:srgbClr val="FFFFFF"/>
      </a:lt1>
      <a:dk2>
        <a:srgbClr val="4D4D4F"/>
      </a:dk2>
      <a:lt2>
        <a:srgbClr val="E6E7E8"/>
      </a:lt2>
      <a:accent1>
        <a:srgbClr val="1818A5"/>
      </a:accent1>
      <a:accent2>
        <a:srgbClr val="139B7B"/>
      </a:accent2>
      <a:accent3>
        <a:srgbClr val="808C24"/>
      </a:accent3>
      <a:accent4>
        <a:srgbClr val="6638BD"/>
      </a:accent4>
      <a:accent5>
        <a:srgbClr val="F7CD0F"/>
      </a:accent5>
      <a:accent6>
        <a:srgbClr val="FF4635"/>
      </a:accent6>
      <a:hlink>
        <a:srgbClr val="000000"/>
      </a:hlink>
      <a:folHlink>
        <a:srgbClr val="000000"/>
      </a:folHlink>
    </a:clrScheme>
    <a:fontScheme name="PerkinsWill">
      <a:majorFont>
        <a:latin typeface="PW Centra No2"/>
        <a:ea typeface=""/>
        <a:cs typeface=""/>
      </a:majorFont>
      <a:minorFont>
        <a:latin typeface="PW Centra No2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154D9D060FA2448A53E500339B58016" ma:contentTypeVersion="19" ma:contentTypeDescription="Create a new document." ma:contentTypeScope="" ma:versionID="0b61949bd2b9d64e40f4c6dda3a8a759">
  <xsd:schema xmlns:xsd="http://www.w3.org/2001/XMLSchema" xmlns:xs="http://www.w3.org/2001/XMLSchema" xmlns:p="http://schemas.microsoft.com/office/2006/metadata/properties" xmlns:ns2="3b08ed64-956b-4716-ac30-f903357f0721" xmlns:ns3="32ca6747-ae5c-4b2e-a1c5-ba02f34d916a" targetNamespace="http://schemas.microsoft.com/office/2006/metadata/properties" ma:root="true" ma:fieldsID="b964af6defaa90ed650f80a51d115161" ns2:_="" ns3:_="">
    <xsd:import namespace="3b08ed64-956b-4716-ac30-f903357f0721"/>
    <xsd:import namespace="32ca6747-ae5c-4b2e-a1c5-ba02f34d916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DateTaken" minOccurs="0"/>
                <xsd:element ref="ns2:MediaServiceGenerationTime" minOccurs="0"/>
                <xsd:element ref="ns2:MediaServiceEventHashCode" minOccurs="0"/>
                <xsd:element ref="ns2:MediaServiceLocation" minOccurs="0"/>
                <xsd:element ref="ns3:SharedWithUsers" minOccurs="0"/>
                <xsd:element ref="ns3:SharedWithDetails"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08ed64-956b-4716-ac30-f903357f072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25c9f89-7c4d-4bde-82fe-985a4f0c2f5c"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2ca6747-ae5c-4b2e-a1c5-ba02f34d916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826f308e-938d-45c0-849c-987cfa7c76c8}" ma:internalName="TaxCatchAll" ma:showField="CatchAllData" ma:web="32ca6747-ae5c-4b2e-a1c5-ba02f34d91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b08ed64-956b-4716-ac30-f903357f0721">
      <Terms xmlns="http://schemas.microsoft.com/office/infopath/2007/PartnerControls"/>
    </lcf76f155ced4ddcb4097134ff3c332f>
    <TaxCatchAll xmlns="32ca6747-ae5c-4b2e-a1c5-ba02f34d916a" xsi:nil="true"/>
  </documentManagement>
</p:properties>
</file>

<file path=customXml/itemProps1.xml><?xml version="1.0" encoding="utf-8"?>
<ds:datastoreItem xmlns:ds="http://schemas.openxmlformats.org/officeDocument/2006/customXml" ds:itemID="{461E1398-CB77-4C47-9313-FB02408B1196}">
  <ds:schemaRefs>
    <ds:schemaRef ds:uri="http://schemas.microsoft.com/sharepoint/v3/contenttype/forms"/>
  </ds:schemaRefs>
</ds:datastoreItem>
</file>

<file path=customXml/itemProps2.xml><?xml version="1.0" encoding="utf-8"?>
<ds:datastoreItem xmlns:ds="http://schemas.openxmlformats.org/officeDocument/2006/customXml" ds:itemID="{EE831A8A-5D89-4142-996B-20E0D3663BA5}">
  <ds:schemaRefs>
    <ds:schemaRef ds:uri="32ca6747-ae5c-4b2e-a1c5-ba02f34d916a"/>
    <ds:schemaRef ds:uri="3b08ed64-956b-4716-ac30-f903357f072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6A7FC7C-CEE2-4734-ABEE-20D3F7B6FEC3}">
  <ds:schemaRefs>
    <ds:schemaRef ds:uri="32ca6747-ae5c-4b2e-a1c5-ba02f34d916a"/>
    <ds:schemaRef ds:uri="3b08ed64-956b-4716-ac30-f903357f0721"/>
    <ds:schemaRef ds:uri="54c0d9ba-3196-41c3-8fc4-3cf8f135ff29"/>
    <ds:schemaRef ds:uri="d1be5592-69c2-4bc9-805c-ba0ba08d047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blank</Template>
  <Application>Microsoft Office PowerPoint</Application>
  <PresentationFormat>Widescreen</PresentationFormat>
  <Slides>3</Slides>
  <Notes>3</Notes>
  <HiddenSlides>0</HiddenSlide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PW Theme 16-9</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Jacob Williams</dc:creator>
  <cp:revision>51</cp:revision>
  <dcterms:created xsi:type="dcterms:W3CDTF">2026-09-01T17:04:19Z</dcterms:created>
  <dcterms:modified xsi:type="dcterms:W3CDTF">2026-09-22T17:22:03Z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0x0101004154D9D060FA2448A53E500339B58016</vt:lpwstr>
  </property>
</Properties>
</file>